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5.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6.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7.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8.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theme/theme9.xml" ContentType="application/vnd.openxmlformats-officedocument.theme+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10.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theme/theme11.xml" ContentType="application/vnd.openxmlformats-officedocument.theme+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theme/theme12.xml" ContentType="application/vnd.openxmlformats-officedocument.theme+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theme/theme13.xml" ContentType="application/vnd.openxmlformats-officedocument.theme+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2" r:id="rId1"/>
    <p:sldMasterId id="2147483784" r:id="rId2"/>
    <p:sldMasterId id="2147483850" r:id="rId3"/>
    <p:sldMasterId id="2147483862" r:id="rId4"/>
    <p:sldMasterId id="2147483874" r:id="rId5"/>
    <p:sldMasterId id="2147483940" r:id="rId6"/>
    <p:sldMasterId id="2147483952" r:id="rId7"/>
    <p:sldMasterId id="2147484029" r:id="rId8"/>
    <p:sldMasterId id="2147484059" r:id="rId9"/>
    <p:sldMasterId id="2147484123" r:id="rId10"/>
    <p:sldMasterId id="2147484137" r:id="rId11"/>
    <p:sldMasterId id="2147484149" r:id="rId12"/>
    <p:sldMasterId id="2147484161" r:id="rId13"/>
    <p:sldMasterId id="2147484173" r:id="rId14"/>
  </p:sldMasterIdLst>
  <p:notesMasterIdLst>
    <p:notesMasterId r:id="rId92"/>
  </p:notesMasterIdLst>
  <p:sldIdLst>
    <p:sldId id="1429" r:id="rId15"/>
    <p:sldId id="10793" r:id="rId16"/>
    <p:sldId id="10714" r:id="rId17"/>
    <p:sldId id="10845" r:id="rId18"/>
    <p:sldId id="10846" r:id="rId19"/>
    <p:sldId id="10766" r:id="rId20"/>
    <p:sldId id="10839" r:id="rId21"/>
    <p:sldId id="10822" r:id="rId22"/>
    <p:sldId id="256" r:id="rId23"/>
    <p:sldId id="270" r:id="rId24"/>
    <p:sldId id="261" r:id="rId25"/>
    <p:sldId id="260" r:id="rId26"/>
    <p:sldId id="281" r:id="rId27"/>
    <p:sldId id="280" r:id="rId28"/>
    <p:sldId id="268" r:id="rId29"/>
    <p:sldId id="10681" r:id="rId30"/>
    <p:sldId id="10682" r:id="rId31"/>
    <p:sldId id="10683" r:id="rId32"/>
    <p:sldId id="10807" r:id="rId33"/>
    <p:sldId id="10808" r:id="rId34"/>
    <p:sldId id="10600" r:id="rId35"/>
    <p:sldId id="10847" r:id="rId36"/>
    <p:sldId id="10850" r:id="rId37"/>
    <p:sldId id="10760" r:id="rId38"/>
    <p:sldId id="10734" r:id="rId39"/>
    <p:sldId id="10841" r:id="rId40"/>
    <p:sldId id="1971" r:id="rId41"/>
    <p:sldId id="10784" r:id="rId42"/>
    <p:sldId id="10801" r:id="rId43"/>
    <p:sldId id="10848" r:id="rId44"/>
    <p:sldId id="10849" r:id="rId45"/>
    <p:sldId id="10802" r:id="rId46"/>
    <p:sldId id="2015" r:id="rId47"/>
    <p:sldId id="10798" r:id="rId48"/>
    <p:sldId id="10616" r:id="rId49"/>
    <p:sldId id="10735" r:id="rId50"/>
    <p:sldId id="10770" r:id="rId51"/>
    <p:sldId id="571" r:id="rId52"/>
    <p:sldId id="10771" r:id="rId53"/>
    <p:sldId id="10772" r:id="rId54"/>
    <p:sldId id="10619" r:id="rId55"/>
    <p:sldId id="10773" r:id="rId56"/>
    <p:sldId id="10621" r:id="rId57"/>
    <p:sldId id="10622" r:id="rId58"/>
    <p:sldId id="10775" r:id="rId59"/>
    <p:sldId id="10774" r:id="rId60"/>
    <p:sldId id="10790" r:id="rId61"/>
    <p:sldId id="10838" r:id="rId62"/>
    <p:sldId id="10739" r:id="rId63"/>
    <p:sldId id="10824" r:id="rId64"/>
    <p:sldId id="10825" r:id="rId65"/>
    <p:sldId id="10810" r:id="rId66"/>
    <p:sldId id="10809" r:id="rId67"/>
    <p:sldId id="1265" r:id="rId68"/>
    <p:sldId id="10778" r:id="rId69"/>
    <p:sldId id="10743" r:id="rId70"/>
    <p:sldId id="10813" r:id="rId71"/>
    <p:sldId id="10840" r:id="rId72"/>
    <p:sldId id="10826" r:id="rId73"/>
    <p:sldId id="10823" r:id="rId74"/>
    <p:sldId id="1482" r:id="rId75"/>
    <p:sldId id="1483" r:id="rId76"/>
    <p:sldId id="1484" r:id="rId77"/>
    <p:sldId id="1485" r:id="rId78"/>
    <p:sldId id="1486" r:id="rId79"/>
    <p:sldId id="1510" r:id="rId80"/>
    <p:sldId id="1492" r:id="rId81"/>
    <p:sldId id="1479" r:id="rId82"/>
    <p:sldId id="1511" r:id="rId83"/>
    <p:sldId id="1443" r:id="rId84"/>
    <p:sldId id="1123" r:id="rId85"/>
    <p:sldId id="1365" r:id="rId86"/>
    <p:sldId id="1436" r:id="rId87"/>
    <p:sldId id="1444" r:id="rId88"/>
    <p:sldId id="1513" r:id="rId89"/>
    <p:sldId id="1434" r:id="rId90"/>
    <p:sldId id="1475" r:id="rId9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73FEFF"/>
    <a:srgbClr val="0432FF"/>
    <a:srgbClr val="01FFFF"/>
    <a:srgbClr val="009051"/>
    <a:srgbClr val="008F00"/>
    <a:srgbClr val="7892CE"/>
    <a:srgbClr val="FFFC00"/>
    <a:srgbClr val="00FDFF"/>
    <a:srgbClr val="941100"/>
    <a:srgbClr val="FF9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49"/>
    <p:restoredTop sz="91616"/>
  </p:normalViewPr>
  <p:slideViewPr>
    <p:cSldViewPr snapToGrid="0" snapToObjects="1">
      <p:cViewPr varScale="1">
        <p:scale>
          <a:sx n="145" d="100"/>
          <a:sy n="145" d="100"/>
        </p:scale>
        <p:origin x="208" y="1072"/>
      </p:cViewPr>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2.xml"/><Relationship Id="rId21" Type="http://schemas.openxmlformats.org/officeDocument/2006/relationships/slide" Target="slides/slide7.xml"/><Relationship Id="rId42" Type="http://schemas.openxmlformats.org/officeDocument/2006/relationships/slide" Target="slides/slide28.xml"/><Relationship Id="rId47" Type="http://schemas.openxmlformats.org/officeDocument/2006/relationships/slide" Target="slides/slide33.xml"/><Relationship Id="rId63" Type="http://schemas.openxmlformats.org/officeDocument/2006/relationships/slide" Target="slides/slide49.xml"/><Relationship Id="rId68" Type="http://schemas.openxmlformats.org/officeDocument/2006/relationships/slide" Target="slides/slide54.xml"/><Relationship Id="rId84" Type="http://schemas.openxmlformats.org/officeDocument/2006/relationships/slide" Target="slides/slide70.xml"/><Relationship Id="rId89" Type="http://schemas.openxmlformats.org/officeDocument/2006/relationships/slide" Target="slides/slide75.xml"/><Relationship Id="rId16" Type="http://schemas.openxmlformats.org/officeDocument/2006/relationships/slide" Target="slides/slide2.xml"/><Relationship Id="rId11" Type="http://schemas.openxmlformats.org/officeDocument/2006/relationships/slideMaster" Target="slideMasters/slideMaster11.xml"/><Relationship Id="rId32" Type="http://schemas.openxmlformats.org/officeDocument/2006/relationships/slide" Target="slides/slide18.xml"/><Relationship Id="rId37" Type="http://schemas.openxmlformats.org/officeDocument/2006/relationships/slide" Target="slides/slide23.xml"/><Relationship Id="rId53" Type="http://schemas.openxmlformats.org/officeDocument/2006/relationships/slide" Target="slides/slide39.xml"/><Relationship Id="rId58" Type="http://schemas.openxmlformats.org/officeDocument/2006/relationships/slide" Target="slides/slide44.xml"/><Relationship Id="rId74" Type="http://schemas.openxmlformats.org/officeDocument/2006/relationships/slide" Target="slides/slide60.xml"/><Relationship Id="rId79" Type="http://schemas.openxmlformats.org/officeDocument/2006/relationships/slide" Target="slides/slide65.xml"/><Relationship Id="rId5" Type="http://schemas.openxmlformats.org/officeDocument/2006/relationships/slideMaster" Target="slideMasters/slideMaster5.xml"/><Relationship Id="rId90" Type="http://schemas.openxmlformats.org/officeDocument/2006/relationships/slide" Target="slides/slide76.xml"/><Relationship Id="rId95" Type="http://schemas.openxmlformats.org/officeDocument/2006/relationships/theme" Target="theme/theme1.xml"/><Relationship Id="rId22" Type="http://schemas.openxmlformats.org/officeDocument/2006/relationships/slide" Target="slides/slide8.xml"/><Relationship Id="rId27" Type="http://schemas.openxmlformats.org/officeDocument/2006/relationships/slide" Target="slides/slide13.xml"/><Relationship Id="rId43" Type="http://schemas.openxmlformats.org/officeDocument/2006/relationships/slide" Target="slides/slide29.xml"/><Relationship Id="rId48" Type="http://schemas.openxmlformats.org/officeDocument/2006/relationships/slide" Target="slides/slide34.xml"/><Relationship Id="rId64" Type="http://schemas.openxmlformats.org/officeDocument/2006/relationships/slide" Target="slides/slide50.xml"/><Relationship Id="rId69" Type="http://schemas.openxmlformats.org/officeDocument/2006/relationships/slide" Target="slides/slide55.xml"/><Relationship Id="rId8" Type="http://schemas.openxmlformats.org/officeDocument/2006/relationships/slideMaster" Target="slideMasters/slideMaster8.xml"/><Relationship Id="rId51" Type="http://schemas.openxmlformats.org/officeDocument/2006/relationships/slide" Target="slides/slide37.xml"/><Relationship Id="rId72" Type="http://schemas.openxmlformats.org/officeDocument/2006/relationships/slide" Target="slides/slide58.xml"/><Relationship Id="rId80" Type="http://schemas.openxmlformats.org/officeDocument/2006/relationships/slide" Target="slides/slide66.xml"/><Relationship Id="rId85" Type="http://schemas.openxmlformats.org/officeDocument/2006/relationships/slide" Target="slides/slide71.xml"/><Relationship Id="rId93"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slide" Target="slides/slide53.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 Id="rId70" Type="http://schemas.openxmlformats.org/officeDocument/2006/relationships/slide" Target="slides/slide56.xml"/><Relationship Id="rId75" Type="http://schemas.openxmlformats.org/officeDocument/2006/relationships/slide" Target="slides/slide61.xml"/><Relationship Id="rId83" Type="http://schemas.openxmlformats.org/officeDocument/2006/relationships/slide" Target="slides/slide69.xml"/><Relationship Id="rId88" Type="http://schemas.openxmlformats.org/officeDocument/2006/relationships/slide" Target="slides/slide74.xml"/><Relationship Id="rId91" Type="http://schemas.openxmlformats.org/officeDocument/2006/relationships/slide" Target="slides/slide77.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 Type="http://schemas.openxmlformats.org/officeDocument/2006/relationships/slideMaster" Target="slideMasters/slideMaster10.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slide" Target="slides/slide51.xml"/><Relationship Id="rId73" Type="http://schemas.openxmlformats.org/officeDocument/2006/relationships/slide" Target="slides/slide59.xml"/><Relationship Id="rId78" Type="http://schemas.openxmlformats.org/officeDocument/2006/relationships/slide" Target="slides/slide64.xml"/><Relationship Id="rId81" Type="http://schemas.openxmlformats.org/officeDocument/2006/relationships/slide" Target="slides/slide67.xml"/><Relationship Id="rId86" Type="http://schemas.openxmlformats.org/officeDocument/2006/relationships/slide" Target="slides/slide72.xml"/><Relationship Id="rId9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4.xml"/><Relationship Id="rId39" Type="http://schemas.openxmlformats.org/officeDocument/2006/relationships/slide" Target="slides/slide25.xml"/><Relationship Id="rId34" Type="http://schemas.openxmlformats.org/officeDocument/2006/relationships/slide" Target="slides/slide20.xml"/><Relationship Id="rId50" Type="http://schemas.openxmlformats.org/officeDocument/2006/relationships/slide" Target="slides/slide36.xml"/><Relationship Id="rId55" Type="http://schemas.openxmlformats.org/officeDocument/2006/relationships/slide" Target="slides/slide41.xml"/><Relationship Id="rId76" Type="http://schemas.openxmlformats.org/officeDocument/2006/relationships/slide" Target="slides/slide62.xml"/><Relationship Id="rId7" Type="http://schemas.openxmlformats.org/officeDocument/2006/relationships/slideMaster" Target="slideMasters/slideMaster7.xml"/><Relationship Id="rId71" Type="http://schemas.openxmlformats.org/officeDocument/2006/relationships/slide" Target="slides/slide57.xml"/><Relationship Id="rId92"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15.xml"/><Relationship Id="rId24" Type="http://schemas.openxmlformats.org/officeDocument/2006/relationships/slide" Target="slides/slide10.xml"/><Relationship Id="rId40" Type="http://schemas.openxmlformats.org/officeDocument/2006/relationships/slide" Target="slides/slide26.xml"/><Relationship Id="rId45" Type="http://schemas.openxmlformats.org/officeDocument/2006/relationships/slide" Target="slides/slide31.xml"/><Relationship Id="rId66" Type="http://schemas.openxmlformats.org/officeDocument/2006/relationships/slide" Target="slides/slide52.xml"/><Relationship Id="rId87" Type="http://schemas.openxmlformats.org/officeDocument/2006/relationships/slide" Target="slides/slide73.xml"/><Relationship Id="rId61" Type="http://schemas.openxmlformats.org/officeDocument/2006/relationships/slide" Target="slides/slide47.xml"/><Relationship Id="rId82" Type="http://schemas.openxmlformats.org/officeDocument/2006/relationships/slide" Target="slides/slide68.xml"/><Relationship Id="rId19" Type="http://schemas.openxmlformats.org/officeDocument/2006/relationships/slide" Target="slides/slide5.xml"/><Relationship Id="rId14" Type="http://schemas.openxmlformats.org/officeDocument/2006/relationships/slideMaster" Target="slideMasters/slideMaster14.xml"/><Relationship Id="rId30" Type="http://schemas.openxmlformats.org/officeDocument/2006/relationships/slide" Target="slides/slide16.xml"/><Relationship Id="rId35" Type="http://schemas.openxmlformats.org/officeDocument/2006/relationships/slide" Target="slides/slide21.xml"/><Relationship Id="rId56" Type="http://schemas.openxmlformats.org/officeDocument/2006/relationships/slide" Target="slides/slide42.xml"/><Relationship Id="rId77" Type="http://schemas.openxmlformats.org/officeDocument/2006/relationships/slide" Target="slides/slide6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0"/>
          <c:order val="0"/>
          <c:tx>
            <c:strRef>
              <c:f>Sheet1!$B$1</c:f>
              <c:strCache>
                <c:ptCount val="1"/>
                <c:pt idx="0">
                  <c:v>Y-Value 1</c:v>
                </c:pt>
              </c:strCache>
            </c:strRef>
          </c:tx>
          <c:spPr>
            <a:ln w="38100" cap="rnd">
              <a:solidFill>
                <a:srgbClr val="FFFF00"/>
              </a:solidFill>
              <a:round/>
            </a:ln>
            <a:effectLst/>
          </c:spPr>
          <c:marker>
            <c:symbol val="none"/>
          </c:marker>
          <c:xVal>
            <c:numRef>
              <c:f>Sheet1!$A$2:$A$4</c:f>
              <c:numCache>
                <c:formatCode>General</c:formatCode>
                <c:ptCount val="3"/>
                <c:pt idx="0">
                  <c:v>0</c:v>
                </c:pt>
                <c:pt idx="1">
                  <c:v>50</c:v>
                </c:pt>
              </c:numCache>
            </c:numRef>
          </c:xVal>
          <c:yVal>
            <c:numRef>
              <c:f>Sheet1!$B$2:$B$4</c:f>
              <c:numCache>
                <c:formatCode>_-[$$-409]* #,##0.000_ ;_-[$$-409]* \-#,##0.000\ ;_-[$$-409]* "-"??_ ;_-@_ </c:formatCode>
                <c:ptCount val="3"/>
                <c:pt idx="0">
                  <c:v>0</c:v>
                </c:pt>
                <c:pt idx="1">
                  <c:v>1.9430000000000001</c:v>
                </c:pt>
              </c:numCache>
            </c:numRef>
          </c:yVal>
          <c:smooth val="1"/>
          <c:extLst>
            <c:ext xmlns:c16="http://schemas.microsoft.com/office/drawing/2014/chart" uri="{C3380CC4-5D6E-409C-BE32-E72D297353CC}">
              <c16:uniqueId val="{00000000-1AF4-5847-B205-11EA45731E1C}"/>
            </c:ext>
          </c:extLst>
        </c:ser>
        <c:dLbls>
          <c:showLegendKey val="0"/>
          <c:showVal val="0"/>
          <c:showCatName val="0"/>
          <c:showSerName val="0"/>
          <c:showPercent val="0"/>
          <c:showBubbleSize val="0"/>
        </c:dLbls>
        <c:axId val="-1874324160"/>
        <c:axId val="-1874269232"/>
      </c:scatterChart>
      <c:valAx>
        <c:axId val="-187432416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chemeClr val="bg1"/>
                </a:solidFill>
                <a:latin typeface="Arial" charset="0"/>
                <a:ea typeface="Arial" charset="0"/>
                <a:cs typeface="Arial" charset="0"/>
              </a:defRPr>
            </a:pPr>
            <a:endParaRPr lang="en-US"/>
          </a:p>
        </c:txPr>
        <c:crossAx val="-1874269232"/>
        <c:crosses val="autoZero"/>
        <c:crossBetween val="midCat"/>
      </c:valAx>
      <c:valAx>
        <c:axId val="-1874269232"/>
        <c:scaling>
          <c:orientation val="minMax"/>
        </c:scaling>
        <c:delete val="0"/>
        <c:axPos val="l"/>
        <c:majorGridlines>
          <c:spPr>
            <a:ln w="9525" cap="flat" cmpd="sng" algn="ctr">
              <a:solidFill>
                <a:schemeClr val="tx1">
                  <a:lumMod val="15000"/>
                  <a:lumOff val="85000"/>
                </a:schemeClr>
              </a:solidFill>
              <a:round/>
            </a:ln>
            <a:effectLst/>
          </c:spPr>
        </c:majorGridlines>
        <c:numFmt formatCode="#,##0.00;[Red]#,##0.0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baseline="0">
                <a:solidFill>
                  <a:schemeClr val="bg1"/>
                </a:solidFill>
                <a:latin typeface="Arial" charset="0"/>
                <a:ea typeface="Arial" charset="0"/>
                <a:cs typeface="Arial" charset="0"/>
              </a:defRPr>
            </a:pPr>
            <a:endParaRPr lang="en-US"/>
          </a:p>
        </c:txPr>
        <c:crossAx val="-1874324160"/>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7827CEC-17FC-F642-9368-475E5F1C89C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30873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a:solidFill>
                  <a:schemeClr val="tx1"/>
                </a:solidFill>
                <a:effectLst/>
                <a:latin typeface="+mn-lt"/>
                <a:ea typeface="+mn-ea"/>
                <a:cs typeface="+mn-cs"/>
              </a:rPr>
              <a:t>2 gm of H2 = 1 mole of H2 = 6.022 x 10^23 molecules </a:t>
            </a:r>
          </a:p>
          <a:p>
            <a:r>
              <a:rPr lang="en-US" sz="1200" b="1" i="0" kern="1200">
                <a:solidFill>
                  <a:schemeClr val="tx1"/>
                </a:solidFill>
                <a:effectLst/>
                <a:latin typeface="+mn-lt"/>
                <a:ea typeface="+mn-ea"/>
                <a:cs typeface="+mn-cs"/>
              </a:rPr>
              <a:t>2 electrons are needed per molecule of H2</a:t>
            </a:r>
          </a:p>
          <a:p>
            <a:r>
              <a:rPr lang="en-US" sz="1200" b="1" i="0" kern="1200">
                <a:solidFill>
                  <a:schemeClr val="tx1"/>
                </a:solidFill>
                <a:effectLst/>
                <a:latin typeface="+mn-lt"/>
                <a:ea typeface="+mn-ea"/>
                <a:cs typeface="+mn-cs"/>
              </a:rPr>
              <a:t>Hence, 2 </a:t>
            </a:r>
            <a:r>
              <a:rPr lang="en-US" sz="1200" b="1" i="0" kern="1200" err="1">
                <a:solidFill>
                  <a:schemeClr val="tx1"/>
                </a:solidFill>
                <a:effectLst/>
                <a:latin typeface="+mn-lt"/>
                <a:ea typeface="+mn-ea"/>
                <a:cs typeface="+mn-cs"/>
              </a:rPr>
              <a:t>gms</a:t>
            </a:r>
            <a:r>
              <a:rPr lang="en-US" sz="1200" b="1" i="0" kern="1200">
                <a:solidFill>
                  <a:schemeClr val="tx1"/>
                </a:solidFill>
                <a:effectLst/>
                <a:latin typeface="+mn-lt"/>
                <a:ea typeface="+mn-ea"/>
                <a:cs typeface="+mn-cs"/>
              </a:rPr>
              <a:t> of H2 = 12 x 10^23 electrons</a:t>
            </a:r>
          </a:p>
          <a:p>
            <a:r>
              <a:rPr lang="en-US" sz="1200" b="1" i="0" kern="1200">
                <a:solidFill>
                  <a:schemeClr val="tx1"/>
                </a:solidFill>
                <a:effectLst/>
                <a:latin typeface="+mn-lt"/>
                <a:ea typeface="+mn-ea"/>
                <a:cs typeface="+mn-cs"/>
              </a:rPr>
              <a:t>1 C of electrons = 1/1.6 x 10^-19 electrons/C = 6.25 x 10^18 electrons</a:t>
            </a:r>
          </a:p>
          <a:p>
            <a:r>
              <a:rPr lang="en-US" sz="1200" b="1" i="0" kern="1200">
                <a:solidFill>
                  <a:schemeClr val="tx1"/>
                </a:solidFill>
                <a:effectLst/>
                <a:latin typeface="+mn-lt"/>
                <a:ea typeface="+mn-ea"/>
                <a:cs typeface="+mn-cs"/>
              </a:rPr>
              <a:t>1 C/sec = 1 amp. In 1 second, 1 amp of current makes 3.13 x 10^18 molecules</a:t>
            </a:r>
          </a:p>
          <a:p>
            <a:r>
              <a:rPr lang="en-US" sz="1200" b="1" i="0" kern="1200">
                <a:solidFill>
                  <a:schemeClr val="tx1"/>
                </a:solidFill>
                <a:effectLst/>
                <a:latin typeface="+mn-lt"/>
                <a:ea typeface="+mn-ea"/>
                <a:cs typeface="+mn-cs"/>
              </a:rPr>
              <a:t>1 amp-hour (3.13 x 10^18)(3600 sec/</a:t>
            </a:r>
            <a:r>
              <a:rPr lang="en-US" sz="1200" b="1" i="0" kern="1200" err="1">
                <a:solidFill>
                  <a:schemeClr val="tx1"/>
                </a:solidFill>
                <a:effectLst/>
                <a:latin typeface="+mn-lt"/>
                <a:ea typeface="+mn-ea"/>
                <a:cs typeface="+mn-cs"/>
              </a:rPr>
              <a:t>hr</a:t>
            </a:r>
            <a:r>
              <a:rPr lang="en-US" sz="1200" b="1" i="0" kern="1200">
                <a:solidFill>
                  <a:schemeClr val="tx1"/>
                </a:solidFill>
                <a:effectLst/>
                <a:latin typeface="+mn-lt"/>
                <a:ea typeface="+mn-ea"/>
                <a:cs typeface="+mn-cs"/>
              </a:rPr>
              <a:t>)= 1.125 x 10^22 molecules</a:t>
            </a:r>
          </a:p>
          <a:p>
            <a:r>
              <a:rPr lang="en-US" sz="1200" b="1" i="0" kern="1200">
                <a:solidFill>
                  <a:schemeClr val="tx1"/>
                </a:solidFill>
                <a:effectLst/>
                <a:latin typeface="+mn-lt"/>
                <a:ea typeface="+mn-ea"/>
                <a:cs typeface="+mn-cs"/>
              </a:rPr>
              <a:t>(1.125 x 10^22 molecules/amp-</a:t>
            </a:r>
            <a:r>
              <a:rPr lang="en-US" sz="1200" b="1" i="0" kern="1200" err="1">
                <a:solidFill>
                  <a:schemeClr val="tx1"/>
                </a:solidFill>
                <a:effectLst/>
                <a:latin typeface="+mn-lt"/>
                <a:ea typeface="+mn-ea"/>
                <a:cs typeface="+mn-cs"/>
              </a:rPr>
              <a:t>hr</a:t>
            </a:r>
            <a:r>
              <a:rPr lang="en-US" sz="1200" b="1" i="0" kern="1200">
                <a:solidFill>
                  <a:schemeClr val="tx1"/>
                </a:solidFill>
                <a:effectLst/>
                <a:latin typeface="+mn-lt"/>
                <a:ea typeface="+mn-ea"/>
                <a:cs typeface="+mn-cs"/>
              </a:rPr>
              <a:t>)/(6.022 x 10^23 molecules/mole) = 1.868 x 10^-2 moles/amp </a:t>
            </a:r>
            <a:r>
              <a:rPr lang="en-US" sz="1200" b="1" i="0" kern="1200" err="1">
                <a:solidFill>
                  <a:schemeClr val="tx1"/>
                </a:solidFill>
                <a:effectLst/>
                <a:latin typeface="+mn-lt"/>
                <a:ea typeface="+mn-ea"/>
                <a:cs typeface="+mn-cs"/>
              </a:rPr>
              <a:t>hr</a:t>
            </a:r>
            <a:r>
              <a:rPr lang="en-US" sz="1200" b="1" i="0" kern="1200">
                <a:solidFill>
                  <a:schemeClr val="tx1"/>
                </a:solidFill>
                <a:effectLst/>
                <a:latin typeface="+mn-lt"/>
                <a:ea typeface="+mn-ea"/>
                <a:cs typeface="+mn-cs"/>
              </a:rPr>
              <a:t> </a:t>
            </a:r>
          </a:p>
          <a:p>
            <a:r>
              <a:rPr lang="en-US" sz="1200" b="1" i="0" kern="1200">
                <a:solidFill>
                  <a:schemeClr val="tx1"/>
                </a:solidFill>
                <a:effectLst/>
                <a:latin typeface="+mn-lt"/>
                <a:ea typeface="+mn-ea"/>
                <a:cs typeface="+mn-cs"/>
              </a:rPr>
              <a:t>or 53.5 kilo-amp </a:t>
            </a:r>
            <a:r>
              <a:rPr lang="en-US" sz="1200" b="1" i="0" kern="1200" err="1">
                <a:solidFill>
                  <a:schemeClr val="tx1"/>
                </a:solidFill>
                <a:effectLst/>
                <a:latin typeface="+mn-lt"/>
                <a:ea typeface="+mn-ea"/>
                <a:cs typeface="+mn-cs"/>
              </a:rPr>
              <a:t>hrs</a:t>
            </a:r>
            <a:r>
              <a:rPr lang="en-US" sz="1200" b="1" i="0" kern="1200">
                <a:solidFill>
                  <a:schemeClr val="tx1"/>
                </a:solidFill>
                <a:effectLst/>
                <a:latin typeface="+mn-lt"/>
                <a:ea typeface="+mn-ea"/>
                <a:cs typeface="+mn-cs"/>
              </a:rPr>
              <a:t> are need to make 2 kg of H2.</a:t>
            </a:r>
          </a:p>
          <a:p>
            <a:r>
              <a:rPr lang="en-US" sz="1200" b="1" i="0" kern="1200">
                <a:solidFill>
                  <a:schemeClr val="tx1"/>
                </a:solidFill>
                <a:effectLst/>
                <a:latin typeface="+mn-lt"/>
                <a:ea typeface="+mn-ea"/>
                <a:cs typeface="+mn-cs"/>
              </a:rPr>
              <a:t>Minimum voltage = 1.23 volts so we need 65.84 kWh to make 2 kg of H2 = 32.9 kWh/kg of H2</a:t>
            </a:r>
          </a:p>
          <a:p>
            <a:r>
              <a:rPr lang="en-US" sz="1200" b="1" i="0" kern="1200">
                <a:solidFill>
                  <a:schemeClr val="tx1"/>
                </a:solidFill>
                <a:effectLst/>
                <a:latin typeface="+mn-lt"/>
                <a:ea typeface="+mn-ea"/>
                <a:cs typeface="+mn-cs"/>
              </a:rPr>
              <a:t> </a:t>
            </a:r>
          </a:p>
          <a:p>
            <a:r>
              <a:rPr lang="en-US" sz="1200" b="1" i="0" kern="1200">
                <a:solidFill>
                  <a:schemeClr val="tx1"/>
                </a:solidFill>
                <a:effectLst/>
                <a:latin typeface="+mn-lt"/>
                <a:ea typeface="+mn-ea"/>
                <a:cs typeface="+mn-cs"/>
              </a:rPr>
              <a:t>Partial oxidation of methane reaction</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CH</a:t>
            </a:r>
            <a:r>
              <a:rPr lang="en-US" sz="1200" b="0" i="0" kern="1200" baseline="-25000">
                <a:solidFill>
                  <a:schemeClr val="tx1"/>
                </a:solidFill>
                <a:effectLst/>
                <a:latin typeface="+mn-lt"/>
                <a:ea typeface="+mn-ea"/>
                <a:cs typeface="+mn-cs"/>
              </a:rPr>
              <a:t>4</a:t>
            </a:r>
            <a:r>
              <a:rPr lang="en-US" sz="1200" b="0" i="0" kern="1200">
                <a:solidFill>
                  <a:schemeClr val="tx1"/>
                </a:solidFill>
                <a:effectLst/>
                <a:latin typeface="+mn-lt"/>
                <a:ea typeface="+mn-ea"/>
                <a:cs typeface="+mn-cs"/>
              </a:rPr>
              <a:t> + ½O</a:t>
            </a:r>
            <a:r>
              <a:rPr lang="en-US" sz="1200" b="0" i="0" kern="1200" baseline="-25000">
                <a:solidFill>
                  <a:schemeClr val="tx1"/>
                </a:solidFill>
                <a:effectLst/>
                <a:latin typeface="+mn-lt"/>
                <a:ea typeface="+mn-ea"/>
                <a:cs typeface="+mn-cs"/>
              </a:rPr>
              <a:t>2</a:t>
            </a:r>
            <a:r>
              <a:rPr lang="en-US" sz="1200" b="0" i="0" kern="1200">
                <a:solidFill>
                  <a:schemeClr val="tx1"/>
                </a:solidFill>
                <a:effectLst/>
                <a:latin typeface="+mn-lt"/>
                <a:ea typeface="+mn-ea"/>
                <a:cs typeface="+mn-cs"/>
              </a:rPr>
              <a:t> → CO + 2H</a:t>
            </a:r>
            <a:r>
              <a:rPr lang="en-US" sz="1200" b="0" i="0" kern="1200" baseline="-25000">
                <a:solidFill>
                  <a:schemeClr val="tx1"/>
                </a:solidFill>
                <a:effectLst/>
                <a:latin typeface="+mn-lt"/>
                <a:ea typeface="+mn-ea"/>
                <a:cs typeface="+mn-cs"/>
              </a:rPr>
              <a:t>2</a:t>
            </a:r>
            <a:r>
              <a:rPr lang="en-US" sz="1200" b="0" i="0" kern="1200">
                <a:solidFill>
                  <a:schemeClr val="tx1"/>
                </a:solidFill>
                <a:effectLst/>
                <a:latin typeface="+mn-lt"/>
                <a:ea typeface="+mn-ea"/>
                <a:cs typeface="+mn-cs"/>
              </a:rPr>
              <a:t> (+ heat)</a:t>
            </a:r>
          </a:p>
          <a:p>
            <a:r>
              <a:rPr lang="en-US" sz="1200" b="1" i="0" kern="1200">
                <a:solidFill>
                  <a:schemeClr val="tx1"/>
                </a:solidFill>
                <a:effectLst/>
                <a:latin typeface="+mn-lt"/>
                <a:ea typeface="+mn-ea"/>
                <a:cs typeface="+mn-cs"/>
              </a:rPr>
              <a:t>Water-gas shift reaction</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CO + H</a:t>
            </a:r>
            <a:r>
              <a:rPr lang="en-US" sz="1200" b="0" i="0" kern="1200" baseline="-25000">
                <a:solidFill>
                  <a:schemeClr val="tx1"/>
                </a:solidFill>
                <a:effectLst/>
                <a:latin typeface="+mn-lt"/>
                <a:ea typeface="+mn-ea"/>
                <a:cs typeface="+mn-cs"/>
              </a:rPr>
              <a:t>2</a:t>
            </a:r>
            <a:r>
              <a:rPr lang="en-US" sz="1200" b="0" i="0" kern="1200">
                <a:solidFill>
                  <a:schemeClr val="tx1"/>
                </a:solidFill>
                <a:effectLst/>
                <a:latin typeface="+mn-lt"/>
                <a:ea typeface="+mn-ea"/>
                <a:cs typeface="+mn-cs"/>
              </a:rPr>
              <a:t>O → CO</a:t>
            </a:r>
            <a:r>
              <a:rPr lang="en-US" sz="1200" b="0" i="0" kern="1200" baseline="-25000">
                <a:solidFill>
                  <a:schemeClr val="tx1"/>
                </a:solidFill>
                <a:effectLst/>
                <a:latin typeface="+mn-lt"/>
                <a:ea typeface="+mn-ea"/>
                <a:cs typeface="+mn-cs"/>
              </a:rPr>
              <a:t>2</a:t>
            </a:r>
            <a:r>
              <a:rPr lang="en-US" sz="1200" b="0" i="0" kern="1200">
                <a:solidFill>
                  <a:schemeClr val="tx1"/>
                </a:solidFill>
                <a:effectLst/>
                <a:latin typeface="+mn-lt"/>
                <a:ea typeface="+mn-ea"/>
                <a:cs typeface="+mn-cs"/>
              </a:rPr>
              <a:t> + H</a:t>
            </a:r>
            <a:r>
              <a:rPr lang="en-US" sz="1200" b="0" i="0" kern="1200" baseline="-25000">
                <a:solidFill>
                  <a:schemeClr val="tx1"/>
                </a:solidFill>
                <a:effectLst/>
                <a:latin typeface="+mn-lt"/>
                <a:ea typeface="+mn-ea"/>
                <a:cs typeface="+mn-cs"/>
              </a:rPr>
              <a:t>2</a:t>
            </a:r>
            <a:r>
              <a:rPr lang="en-US" sz="1200" b="0" i="0" kern="1200">
                <a:solidFill>
                  <a:schemeClr val="tx1"/>
                </a:solidFill>
                <a:effectLst/>
                <a:latin typeface="+mn-lt"/>
                <a:ea typeface="+mn-ea"/>
                <a:cs typeface="+mn-cs"/>
              </a:rPr>
              <a:t> (+ small amount of heat)</a:t>
            </a:r>
          </a:p>
          <a:p>
            <a:endParaRPr lang="en-US"/>
          </a:p>
        </p:txBody>
      </p:sp>
      <p:sp>
        <p:nvSpPr>
          <p:cNvPr id="4" name="Slide Number Placeholder 3"/>
          <p:cNvSpPr>
            <a:spLocks noGrp="1"/>
          </p:cNvSpPr>
          <p:nvPr>
            <p:ph type="sldNum"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7827CEC-17FC-F642-9368-475E5F1C89C8}"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71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26792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1732972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666666"/>
                </a:solidFill>
                <a:effectLst/>
                <a:latin typeface="Retina"/>
              </a:rPr>
              <a:t>The U.S. mines a relatively small amount of lithium and its production isn’t visible on this chart.</a:t>
            </a:r>
            <a:br>
              <a:rPr lang="en-US" b="0" i="0" dirty="0">
                <a:solidFill>
                  <a:srgbClr val="666666"/>
                </a:solidFill>
                <a:effectLst/>
                <a:latin typeface="Retina"/>
              </a:rPr>
            </a:br>
            <a:endParaRPr lang="en-US" b="0" i="0" dirty="0">
              <a:solidFill>
                <a:srgbClr val="666666"/>
              </a:solidFill>
              <a:effectLst/>
              <a:latin typeface="Retina"/>
            </a:endParaRPr>
          </a:p>
          <a:p>
            <a:pPr algn="l"/>
            <a:r>
              <a:rPr lang="en-US" b="0" i="0" dirty="0">
                <a:solidFill>
                  <a:srgbClr val="666666"/>
                </a:solidFill>
                <a:effectLst/>
                <a:latin typeface="Retina"/>
              </a:rPr>
              <a:t>Source: International Energy Agency analysis of data from EV Volumes, U.S. Geological Survey, Benchmark Mineral Intelligence and </a:t>
            </a:r>
            <a:r>
              <a:rPr lang="en-US" b="0" i="0" dirty="0" err="1">
                <a:solidFill>
                  <a:srgbClr val="666666"/>
                </a:solidFill>
                <a:effectLst/>
                <a:latin typeface="Retina"/>
              </a:rPr>
              <a:t>BloombergNEF</a:t>
            </a:r>
            <a:endParaRPr lang="en-US" b="0" i="0" dirty="0">
              <a:solidFill>
                <a:srgbClr val="666666"/>
              </a:solidFill>
              <a:effectLst/>
              <a:latin typeface="Retina"/>
            </a:endParaRPr>
          </a:p>
          <a:p>
            <a:endParaRPr lang="en-US" dirty="0"/>
          </a:p>
        </p:txBody>
      </p:sp>
      <p:sp>
        <p:nvSpPr>
          <p:cNvPr id="4" name="Slide Number Placeholder 3"/>
          <p:cNvSpPr>
            <a:spLocks noGrp="1"/>
          </p:cNvSpPr>
          <p:nvPr>
            <p:ph type="sldNum" sz="quarter" idx="5"/>
          </p:nvPr>
        </p:nvSpPr>
        <p:spPr/>
        <p:txBody>
          <a:bodyPr/>
          <a:lstStyle/>
          <a:p>
            <a:fld id="{45685A4D-5D4C-114F-958D-8F8A652F1209}" type="slidenum">
              <a:rPr lang="en-US" smtClean="0"/>
              <a:t>30</a:t>
            </a:fld>
            <a:endParaRPr lang="en-US"/>
          </a:p>
        </p:txBody>
      </p:sp>
    </p:spTree>
    <p:extLst>
      <p:ext uri="{BB962C8B-B14F-4D97-AF65-F5344CB8AC3E}">
        <p14:creationId xmlns:p14="http://schemas.microsoft.com/office/powerpoint/2010/main" val="29173055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7"/>
          <p:cNvSpPr>
            <a:spLocks noGrp="1" noChangeArrowheads="1"/>
          </p:cNvSpPr>
          <p:nvPr>
            <p:ph type="sldNum" sz="quarter" idx="5"/>
          </p:nvPr>
        </p:nvSpPr>
        <p:spPr>
          <a:ln/>
        </p:spPr>
        <p:txBody>
          <a:bodyPr/>
          <a:lstStyle/>
          <a:p>
            <a:pPr marL="0" marR="0" lvl="0" indent="0" algn="r" defTabSz="911825" rtl="0" eaLnBrk="1" fontAlgn="auto" latinLnBrk="0" hangingPunct="1">
              <a:lnSpc>
                <a:spcPct val="100000"/>
              </a:lnSpc>
              <a:spcBef>
                <a:spcPts val="0"/>
              </a:spcBef>
              <a:spcAft>
                <a:spcPts val="0"/>
              </a:spcAft>
              <a:buClrTx/>
              <a:buSzTx/>
              <a:buFontTx/>
              <a:buNone/>
              <a:tabLst/>
              <a:defRPr/>
            </a:pPr>
            <a:fld id="{5728DEFC-3F55-4AF7-9892-FFCB4B634775}"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1825"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20194"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291" tIns="46145" rIns="92291" bIns="46145" anchor="b"/>
          <a:lstStyle/>
          <a:p>
            <a:pPr marL="0" marR="0" lvl="0" indent="0" algn="r" defTabSz="922338" rtl="0" eaLnBrk="1" fontAlgn="base" latinLnBrk="0" hangingPunct="1">
              <a:lnSpc>
                <a:spcPct val="100000"/>
              </a:lnSpc>
              <a:spcBef>
                <a:spcPct val="0"/>
              </a:spcBef>
              <a:spcAft>
                <a:spcPct val="0"/>
              </a:spcAft>
              <a:buClrTx/>
              <a:buSzTx/>
              <a:buFontTx/>
              <a:buNone/>
              <a:tabLst/>
              <a:defRPr/>
            </a:pPr>
            <a:fld id="{A9744E9D-AA4F-4129-B3A5-75FBBF9B75E0}" type="slidenum">
              <a:rPr kumimoji="0" lang="en-US" sz="13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22338" rtl="0" eaLnBrk="1" fontAlgn="base" latinLnBrk="0" hangingPunct="1">
                <a:lnSpc>
                  <a:spcPct val="100000"/>
                </a:lnSpc>
                <a:spcBef>
                  <a:spcPct val="0"/>
                </a:spcBef>
                <a:spcAft>
                  <a:spcPct val="0"/>
                </a:spcAft>
                <a:buClrTx/>
                <a:buSzTx/>
                <a:buFontTx/>
                <a:buNone/>
                <a:tabLst/>
                <a:defRPr/>
              </a:pPr>
              <a:t>38</a:t>
            </a:fld>
            <a:endParaRPr kumimoji="0" lang="en-US" sz="13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520195" name="Rectangle 7"/>
          <p:cNvSpPr txBox="1">
            <a:spLocks noGrp="1" noChangeArrowheads="1"/>
          </p:cNvSpPr>
          <p:nvPr/>
        </p:nvSpPr>
        <p:spPr bwMode="auto">
          <a:xfrm>
            <a:off x="3970338" y="8829675"/>
            <a:ext cx="3038475" cy="465138"/>
          </a:xfrm>
          <a:prstGeom prst="rect">
            <a:avLst/>
          </a:prstGeom>
          <a:noFill/>
          <a:ln w="9525">
            <a:noFill/>
            <a:miter lim="800000"/>
            <a:headEnd/>
            <a:tailEnd/>
          </a:ln>
        </p:spPr>
        <p:txBody>
          <a:bodyPr lIns="92291" tIns="46145" rIns="92291" bIns="46145" anchor="b"/>
          <a:lstStyle/>
          <a:p>
            <a:pPr marL="0" marR="0" lvl="0" indent="0" algn="r" defTabSz="922338" rtl="0" eaLnBrk="1" fontAlgn="base" latinLnBrk="0" hangingPunct="1">
              <a:lnSpc>
                <a:spcPct val="100000"/>
              </a:lnSpc>
              <a:spcBef>
                <a:spcPct val="0"/>
              </a:spcBef>
              <a:spcAft>
                <a:spcPct val="0"/>
              </a:spcAft>
              <a:buClrTx/>
              <a:buSzTx/>
              <a:buFontTx/>
              <a:buNone/>
              <a:tabLst/>
              <a:defRPr/>
            </a:pPr>
            <a:fld id="{62E7ABDB-F8A7-4634-BDB1-D06D3DC2D0EE}" type="slidenum">
              <a:rPr kumimoji="0" lang="en-US" sz="1300" b="0" i="0" u="none" strike="noStrike" kern="1200" cap="none" spc="0" normalizeH="0" baseline="0" noProof="0" smtClean="0">
                <a:ln>
                  <a:noFill/>
                </a:ln>
                <a:solidFill>
                  <a:prstClr val="black"/>
                </a:solidFill>
                <a:effectLst/>
                <a:uLnTx/>
                <a:uFillTx/>
                <a:latin typeface="Arial" pitchFamily="34" charset="0"/>
                <a:ea typeface="ヒラギノ角ゴ Pro W3" pitchFamily="-106" charset="-128"/>
                <a:cs typeface="+mn-cs"/>
              </a:rPr>
              <a:pPr marL="0" marR="0" lvl="0" indent="0" algn="r" defTabSz="922338" rtl="0" eaLnBrk="1" fontAlgn="base" latinLnBrk="0" hangingPunct="1">
                <a:lnSpc>
                  <a:spcPct val="100000"/>
                </a:lnSpc>
                <a:spcBef>
                  <a:spcPct val="0"/>
                </a:spcBef>
                <a:spcAft>
                  <a:spcPct val="0"/>
                </a:spcAft>
                <a:buClrTx/>
                <a:buSzTx/>
                <a:buFontTx/>
                <a:buNone/>
                <a:tabLst/>
                <a:defRPr/>
              </a:pPr>
              <a:t>38</a:t>
            </a:fld>
            <a:endParaRPr kumimoji="0" lang="en-US" sz="1300" b="0" i="0" u="none" strike="noStrike" kern="1200" cap="none" spc="0" normalizeH="0" baseline="0" noProof="0">
              <a:ln>
                <a:noFill/>
              </a:ln>
              <a:solidFill>
                <a:prstClr val="black"/>
              </a:solidFill>
              <a:effectLst/>
              <a:uLnTx/>
              <a:uFillTx/>
              <a:latin typeface="Arial" pitchFamily="34" charset="0"/>
              <a:ea typeface="ヒラギノ角ゴ Pro W3" pitchFamily="-106" charset="-128"/>
              <a:cs typeface="+mn-cs"/>
            </a:endParaRPr>
          </a:p>
        </p:txBody>
      </p:sp>
      <p:sp>
        <p:nvSpPr>
          <p:cNvPr id="520196" name="Rectangle 2"/>
          <p:cNvSpPr>
            <a:spLocks noGrp="1" noRot="1" noChangeAspect="1" noChangeArrowheads="1" noTextEdit="1"/>
          </p:cNvSpPr>
          <p:nvPr>
            <p:ph type="sldImg"/>
          </p:nvPr>
        </p:nvSpPr>
        <p:spPr>
          <a:xfrm>
            <a:off x="407988" y="696913"/>
            <a:ext cx="6197600" cy="3486150"/>
          </a:xfrm>
          <a:ln/>
        </p:spPr>
      </p:sp>
      <p:sp>
        <p:nvSpPr>
          <p:cNvPr id="520197" name="Rectangle 3"/>
          <p:cNvSpPr>
            <a:spLocks noGrp="1" noChangeArrowheads="1"/>
          </p:cNvSpPr>
          <p:nvPr>
            <p:ph type="body" idx="1"/>
          </p:nvPr>
        </p:nvSpPr>
        <p:spPr/>
        <p:txBody>
          <a:bodyPr lIns="92291" tIns="46145" rIns="92291" bIns="46145"/>
          <a:lstStyle/>
          <a:p>
            <a:endParaRPr lang="en-US"/>
          </a:p>
        </p:txBody>
      </p:sp>
    </p:spTree>
    <p:extLst>
      <p:ext uri="{BB962C8B-B14F-4D97-AF65-F5344CB8AC3E}">
        <p14:creationId xmlns:p14="http://schemas.microsoft.com/office/powerpoint/2010/main" val="689137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1825" rtl="0" eaLnBrk="1" fontAlgn="auto" latinLnBrk="0" hangingPunct="1">
              <a:lnSpc>
                <a:spcPct val="100000"/>
              </a:lnSpc>
              <a:spcBef>
                <a:spcPts val="0"/>
              </a:spcBef>
              <a:spcAft>
                <a:spcPts val="0"/>
              </a:spcAft>
              <a:buClrTx/>
              <a:buSzTx/>
              <a:buFontTx/>
              <a:buNone/>
              <a:tabLst/>
              <a:defRPr/>
            </a:pPr>
            <a:fld id="{02D9BB1D-AE47-4FAF-8E37-7DA319E1C36D}"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1825"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87394" name="Rectangle 2"/>
          <p:cNvSpPr>
            <a:spLocks noGrp="1" noRot="1" noChangeAspect="1" noChangeArrowheads="1" noTextEdit="1"/>
          </p:cNvSpPr>
          <p:nvPr>
            <p:ph type="sldImg"/>
          </p:nvPr>
        </p:nvSpPr>
        <p:spPr>
          <a:ln/>
        </p:spPr>
      </p:sp>
      <p:sp>
        <p:nvSpPr>
          <p:cNvPr id="18739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956447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r>
              <a:rPr lang="en-US" dirty="0"/>
              <a:t>-Wild turkey</a:t>
            </a:r>
            <a:r>
              <a:rPr lang="en-US" baseline="0" dirty="0"/>
              <a:t> image from NPS.gov:  http://www.nps.gov/wica/naturescience/birds-wild-turkey.htm</a:t>
            </a:r>
          </a:p>
          <a:p>
            <a:pPr defTabSz="931723">
              <a:defRPr/>
            </a:pPr>
            <a:r>
              <a:rPr lang="en-US" dirty="0" err="1"/>
              <a:t>Meleagris</a:t>
            </a:r>
            <a:r>
              <a:rPr lang="en-US" dirty="0"/>
              <a:t> </a:t>
            </a:r>
            <a:r>
              <a:rPr lang="en-US" dirty="0" err="1"/>
              <a:t>gallopavo</a:t>
            </a:r>
            <a:r>
              <a:rPr lang="en-US" dirty="0"/>
              <a:t> subspecies </a:t>
            </a:r>
            <a:r>
              <a:rPr lang="en-US" dirty="0" err="1"/>
              <a:t>merriami</a:t>
            </a:r>
            <a:endParaRPr lang="en-US" dirty="0"/>
          </a:p>
          <a:p>
            <a:endParaRPr lang="en-US" dirty="0"/>
          </a:p>
          <a:p>
            <a:r>
              <a:rPr lang="en-US" dirty="0"/>
              <a:t>-Domesticated </a:t>
            </a:r>
            <a:r>
              <a:rPr lang="en-US" dirty="0" err="1"/>
              <a:t>turkey:http</a:t>
            </a:r>
            <a:r>
              <a:rPr lang="en-US" dirty="0"/>
              <a:t>://</a:t>
            </a:r>
            <a:r>
              <a:rPr lang="en-US" dirty="0" err="1"/>
              <a:t>www.flickr.com</a:t>
            </a:r>
            <a:r>
              <a:rPr lang="en-US" dirty="0"/>
              <a:t>/photos/</a:t>
            </a:r>
            <a:r>
              <a:rPr lang="en-US" dirty="0" err="1"/>
              <a:t>lksinnj</a:t>
            </a:r>
            <a:r>
              <a:rPr lang="en-US" dirty="0"/>
              <a:t>/5626250206/sizes/l/in/</a:t>
            </a:r>
            <a:r>
              <a:rPr lang="en-US" dirty="0" err="1"/>
              <a:t>photostream</a:t>
            </a:r>
            <a:r>
              <a:rPr lang="en-US" dirty="0"/>
              <a:t>/</a:t>
            </a:r>
          </a:p>
          <a:p>
            <a:r>
              <a:rPr lang="en-US" dirty="0"/>
              <a:t>Lives at the</a:t>
            </a:r>
            <a:r>
              <a:rPr lang="en-US" baseline="0" dirty="0"/>
              <a:t> Woodstock Farm Animal Sanctuary</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83486B-9E0C-4831-A3AA-B2A4F93E7FE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598526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FF1413F-F9F1-E647-9B78-7C3F0FF8874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4464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a:solidFill>
                  <a:schemeClr val="tx1"/>
                </a:solidFill>
                <a:effectLst/>
                <a:latin typeface="+mn-lt"/>
                <a:ea typeface="+mn-ea"/>
                <a:cs typeface="+mn-cs"/>
              </a:rPr>
              <a:t>In my U of C talk, I talked about a much larger issue, but the Forbes article did not pick this up. Here is the issue: the basis of all economies is based on “growth,” which loosely translates to increased consumption. This is a pyramid scheme/Ponzi scheme where more new “investors” are used to support a smaller, older population.</a:t>
            </a:r>
          </a:p>
          <a:p>
            <a:r>
              <a:rPr lang="en-US" sz="1200" b="0" i="0" u="none" strike="noStrike" kern="1200">
                <a:solidFill>
                  <a:schemeClr val="tx1"/>
                </a:solidFill>
                <a:effectLst/>
                <a:latin typeface="+mn-lt"/>
                <a:ea typeface="+mn-ea"/>
                <a:cs typeface="+mn-cs"/>
              </a:rPr>
              <a:t> </a:t>
            </a:r>
          </a:p>
          <a:p>
            <a:r>
              <a:rPr lang="en-US" sz="1200" b="0" i="0" u="none" strike="noStrike" kern="1200">
                <a:solidFill>
                  <a:schemeClr val="tx1"/>
                </a:solidFill>
                <a:effectLst/>
                <a:latin typeface="+mn-lt"/>
                <a:ea typeface="+mn-ea"/>
                <a:cs typeface="+mn-cs"/>
              </a:rPr>
              <a:t>I also talked briefly about the need to define “prosperity” that goes well-beyond GDP per person. The measurement of increased prosperity of a country is usually taken at the increase in GDP/citizen. Prosperity should not be defined exclusively as ownership and consumption of stuff. For the very rich, measures may include how many cars and homes you own, the “ranking” of the schools your children get into, or how many affairs you have had.</a:t>
            </a:r>
          </a:p>
          <a:p>
            <a:r>
              <a:rPr lang="en-US" sz="1200" b="0" i="0" u="none" strike="noStrike" kern="1200">
                <a:solidFill>
                  <a:schemeClr val="tx1"/>
                </a:solidFill>
                <a:effectLst/>
                <a:latin typeface="+mn-lt"/>
                <a:ea typeface="+mn-ea"/>
                <a:cs typeface="+mn-cs"/>
              </a:rPr>
              <a:t> </a:t>
            </a:r>
          </a:p>
          <a:p>
            <a:r>
              <a:rPr lang="en-US" sz="1200" b="0" i="0" u="none" strike="noStrike" kern="1200">
                <a:solidFill>
                  <a:schemeClr val="tx1"/>
                </a:solidFill>
                <a:effectLst/>
                <a:latin typeface="+mn-lt"/>
                <a:ea typeface="+mn-ea"/>
                <a:cs typeface="+mn-cs"/>
              </a:rPr>
              <a:t>We need other measures of prosperity that could </a:t>
            </a:r>
            <a:r>
              <a:rPr lang="en-US" sz="1200" b="1" i="0" u="none" strike="noStrike" kern="1200">
                <a:solidFill>
                  <a:schemeClr val="tx1"/>
                </a:solidFill>
                <a:effectLst/>
                <a:latin typeface="+mn-lt"/>
                <a:ea typeface="+mn-ea"/>
                <a:cs typeface="+mn-cs"/>
              </a:rPr>
              <a:t>guide</a:t>
            </a:r>
            <a:r>
              <a:rPr lang="en-US" sz="1200" b="0" i="0" u="none" strike="noStrike" kern="1200">
                <a:solidFill>
                  <a:schemeClr val="tx1"/>
                </a:solidFill>
                <a:effectLst/>
                <a:latin typeface="+mn-lt"/>
                <a:ea typeface="+mn-ea"/>
                <a:cs typeface="+mn-cs"/>
              </a:rPr>
              <a:t> a more sustainable path forward.  The Human Development Index (HDI) is a step in the right direction. In addition the current HDI index (logarithm of GDP/person, longevity and level of education), perhaps a broader set of metrics can be considered that broaden the definition of personal health, security (personal, tribal, national) and wealth. “Wealth” which should reflect “happiness” that includes living comfort, emotional connectivity (including and especially in old age), and access to arts, culture, education or other emotionally enriching experiences of the citizens. To paraphrase Thomas Jefferson, an expanded HDI should measure how well we are achieving our “unalienable rights of life, liberty, and the pursuit of happiness.”</a:t>
            </a:r>
          </a:p>
          <a:p>
            <a:r>
              <a:rPr lang="en-US" sz="1200" b="0" i="0" u="none" strike="noStrike" kern="1200">
                <a:solidFill>
                  <a:schemeClr val="tx1"/>
                </a:solidFill>
                <a:effectLst/>
                <a:latin typeface="+mn-lt"/>
                <a:ea typeface="+mn-ea"/>
                <a:cs typeface="+mn-cs"/>
              </a:rPr>
              <a:t> </a:t>
            </a:r>
          </a:p>
          <a:p>
            <a:r>
              <a:rPr lang="en-US" sz="1200" b="0" i="0" u="none" strike="noStrike" kern="1200">
                <a:solidFill>
                  <a:schemeClr val="tx1"/>
                </a:solidFill>
                <a:effectLst/>
                <a:latin typeface="+mn-lt"/>
                <a:ea typeface="+mn-ea"/>
                <a:cs typeface="+mn-cs"/>
              </a:rPr>
              <a:t>“Happiness” is really a mushy term. Self-reported “feelings” such as, “I feel stressed because I live on the edge of making ends meet; I feel that I, my family and friends are safe; and I am happy in my personal or professional life” These questions usually make serious scholars run in the opposite direction, but perhaps these fuzzy survey questions are more important than absolute, quantifiable metrics since happiness is mostly perception.</a:t>
            </a:r>
          </a:p>
          <a:p>
            <a:r>
              <a:rPr lang="en-US" sz="1200" b="0" i="0" u="none" strike="noStrike" kern="1200">
                <a:solidFill>
                  <a:schemeClr val="tx1"/>
                </a:solidFill>
                <a:effectLst/>
                <a:latin typeface="+mn-lt"/>
                <a:ea typeface="+mn-ea"/>
                <a:cs typeface="+mn-cs"/>
              </a:rPr>
              <a:t> </a:t>
            </a:r>
          </a:p>
          <a:p>
            <a:r>
              <a:rPr lang="en-US" sz="1200" b="0" i="0" u="none" strike="noStrike" kern="1200">
                <a:solidFill>
                  <a:schemeClr val="tx1"/>
                </a:solidFill>
                <a:effectLst/>
                <a:latin typeface="+mn-lt"/>
                <a:ea typeface="+mn-ea"/>
                <a:cs typeface="+mn-cs"/>
              </a:rPr>
              <a:t>I have begun to think how we can change the dialogue on the meaning of prosperity. Without more sustainable metrics of prosperity, the citizens and their governments will be motived towards increased creation and consumption of “stuff”. If we remain on this path, we will remain on the current environmentally disastrous treadmill to increase the GDP, increase the consumption of our finite resources, which will in turn furthers the Ponzi/Pyramid scheme. We need to figure out a way towards improving quality of life in a declining population. The good news, as I point out in my talk, is that recently fertility rate is declining rapidly even in countries like India (2.28) where the per capita income is very modest &lt;$7,000/person/year.</a:t>
            </a:r>
          </a:p>
          <a:p>
            <a:r>
              <a:rPr lang="en-US" sz="1200" b="0" i="0" u="none" strike="noStrike" kern="1200">
                <a:solidFill>
                  <a:schemeClr val="tx1"/>
                </a:solidFill>
                <a:effectLst/>
                <a:latin typeface="+mn-lt"/>
                <a:ea typeface="+mn-ea"/>
                <a:cs typeface="+mn-cs"/>
              </a:rPr>
              <a:t> </a:t>
            </a: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7827CEC-17FC-F642-9368-475E5F1C89C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594126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a:solidFill>
                  <a:schemeClr val="tx1"/>
                </a:solidFill>
                <a:effectLst/>
                <a:latin typeface="+mn-lt"/>
                <a:ea typeface="+mn-ea"/>
                <a:cs typeface="+mn-cs"/>
              </a:rPr>
              <a:t>In my U of C talk, I talked about a much larger issue, but the Forbes article did not pick this up. Here is the issue: the basis of all economies is based on “growth,” which loosely translates to increased consumption. This is a pyramid scheme/Ponzi scheme where more new “investors” are used to support a smaller, older population.</a:t>
            </a:r>
          </a:p>
          <a:p>
            <a:r>
              <a:rPr lang="en-US" sz="1200" b="0" i="0" u="none" strike="noStrike" kern="1200">
                <a:solidFill>
                  <a:schemeClr val="tx1"/>
                </a:solidFill>
                <a:effectLst/>
                <a:latin typeface="+mn-lt"/>
                <a:ea typeface="+mn-ea"/>
                <a:cs typeface="+mn-cs"/>
              </a:rPr>
              <a:t> </a:t>
            </a:r>
          </a:p>
          <a:p>
            <a:r>
              <a:rPr lang="en-US" sz="1200" b="0" i="0" u="none" strike="noStrike" kern="1200">
                <a:solidFill>
                  <a:schemeClr val="tx1"/>
                </a:solidFill>
                <a:effectLst/>
                <a:latin typeface="+mn-lt"/>
                <a:ea typeface="+mn-ea"/>
                <a:cs typeface="+mn-cs"/>
              </a:rPr>
              <a:t>I also talked briefly about the need to define “prosperity” that goes well-beyond GDP per person. The measurement of increased prosperity of a country is usually taken at the increase in GDP/citizen. Prosperity should not be defined exclusively as ownership and consumption of stuff. For the very rich, measures may include how many cars and homes you own, the “ranking” of the schools your children get into, or how many affairs you have had.</a:t>
            </a:r>
          </a:p>
          <a:p>
            <a:r>
              <a:rPr lang="en-US" sz="1200" b="0" i="0" u="none" strike="noStrike" kern="1200">
                <a:solidFill>
                  <a:schemeClr val="tx1"/>
                </a:solidFill>
                <a:effectLst/>
                <a:latin typeface="+mn-lt"/>
                <a:ea typeface="+mn-ea"/>
                <a:cs typeface="+mn-cs"/>
              </a:rPr>
              <a:t> </a:t>
            </a:r>
          </a:p>
          <a:p>
            <a:r>
              <a:rPr lang="en-US" sz="1200" b="0" i="0" u="none" strike="noStrike" kern="1200">
                <a:solidFill>
                  <a:schemeClr val="tx1"/>
                </a:solidFill>
                <a:effectLst/>
                <a:latin typeface="+mn-lt"/>
                <a:ea typeface="+mn-ea"/>
                <a:cs typeface="+mn-cs"/>
              </a:rPr>
              <a:t>We need other measures of prosperity that could </a:t>
            </a:r>
            <a:r>
              <a:rPr lang="en-US" sz="1200" b="1" i="0" u="none" strike="noStrike" kern="1200">
                <a:solidFill>
                  <a:schemeClr val="tx1"/>
                </a:solidFill>
                <a:effectLst/>
                <a:latin typeface="+mn-lt"/>
                <a:ea typeface="+mn-ea"/>
                <a:cs typeface="+mn-cs"/>
              </a:rPr>
              <a:t>guide</a:t>
            </a:r>
            <a:r>
              <a:rPr lang="en-US" sz="1200" b="0" i="0" u="none" strike="noStrike" kern="1200">
                <a:solidFill>
                  <a:schemeClr val="tx1"/>
                </a:solidFill>
                <a:effectLst/>
                <a:latin typeface="+mn-lt"/>
                <a:ea typeface="+mn-ea"/>
                <a:cs typeface="+mn-cs"/>
              </a:rPr>
              <a:t> a more sustainable path forward.  The Human Development Index (HDI) is a step in the right direction. In addition the current HDI index (logarithm of GDP/person, longevity and level of education), perhaps a broader set of metrics can be considered that broaden the definition of personal health, security (personal, tribal, national) and wealth. “Wealth” which should reflect “happiness” that includes living comfort, emotional connectivity (including and especially in old age), and access to arts, culture, education or other emotionally enriching experiences of the citizens. To paraphrase Thomas Jefferson, an expanded HDI should measure how well we are achieving our “unalienable rights of life, liberty, and the pursuit of happiness.”</a:t>
            </a:r>
          </a:p>
          <a:p>
            <a:r>
              <a:rPr lang="en-US" sz="1200" b="0" i="0" u="none" strike="noStrike" kern="1200">
                <a:solidFill>
                  <a:schemeClr val="tx1"/>
                </a:solidFill>
                <a:effectLst/>
                <a:latin typeface="+mn-lt"/>
                <a:ea typeface="+mn-ea"/>
                <a:cs typeface="+mn-cs"/>
              </a:rPr>
              <a:t> </a:t>
            </a:r>
          </a:p>
          <a:p>
            <a:r>
              <a:rPr lang="en-US" sz="1200" b="0" i="0" u="none" strike="noStrike" kern="1200">
                <a:solidFill>
                  <a:schemeClr val="tx1"/>
                </a:solidFill>
                <a:effectLst/>
                <a:latin typeface="+mn-lt"/>
                <a:ea typeface="+mn-ea"/>
                <a:cs typeface="+mn-cs"/>
              </a:rPr>
              <a:t>“Happiness” is really a mushy term. Self-reported “feelings” such as, “I feel stressed because I live on the edge of making ends meet; I feel that I, my family and friends are safe; and I am happy in my personal or professional life” These questions usually make serious scholars run in the opposite direction, but perhaps these fuzzy survey questions are more important than absolute, quantifiable metrics since happiness is mostly perception.</a:t>
            </a:r>
          </a:p>
          <a:p>
            <a:r>
              <a:rPr lang="en-US" sz="1200" b="0" i="0" u="none" strike="noStrike" kern="1200">
                <a:solidFill>
                  <a:schemeClr val="tx1"/>
                </a:solidFill>
                <a:effectLst/>
                <a:latin typeface="+mn-lt"/>
                <a:ea typeface="+mn-ea"/>
                <a:cs typeface="+mn-cs"/>
              </a:rPr>
              <a:t> </a:t>
            </a:r>
          </a:p>
          <a:p>
            <a:r>
              <a:rPr lang="en-US" sz="1200" b="0" i="0" u="none" strike="noStrike" kern="1200">
                <a:solidFill>
                  <a:schemeClr val="tx1"/>
                </a:solidFill>
                <a:effectLst/>
                <a:latin typeface="+mn-lt"/>
                <a:ea typeface="+mn-ea"/>
                <a:cs typeface="+mn-cs"/>
              </a:rPr>
              <a:t>I have begun to think how we can change the dialogue on the meaning of prosperity. Without more sustainable metrics of prosperity, the citizens and their governments will be motived towards increased creation and consumption of “stuff”. If we remain on this path, we will remain on the current environmentally disastrous treadmill to increase the GDP, increase the consumption of our finite resources, which will in turn furthers the Ponzi/Pyramid scheme. We need to figure out a way towards improving quality of life in a declining population. The good news, as I point out in my talk, is that recently fertility rate is declining rapidly even in countries like India (2.28) where the per capita income is very modest &lt;$7,000/person/year.</a:t>
            </a:r>
          </a:p>
          <a:p>
            <a:r>
              <a:rPr lang="en-US" sz="1200" b="0" i="0" u="none" strike="noStrike" kern="1200">
                <a:solidFill>
                  <a:schemeClr val="tx1"/>
                </a:solidFill>
                <a:effectLst/>
                <a:latin typeface="+mn-lt"/>
                <a:ea typeface="+mn-ea"/>
                <a:cs typeface="+mn-cs"/>
              </a:rPr>
              <a:t> </a:t>
            </a: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7827CEC-17FC-F642-9368-475E5F1C89C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730802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9.xml"/><Relationship Id="rId5" Type="http://schemas.openxmlformats.org/officeDocument/2006/relationships/image" Target="../media/image6.png"/><Relationship Id="rId4" Type="http://schemas.openxmlformats.org/officeDocument/2006/relationships/image" Target="../media/image5.jpe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image" Target="../media/image7.png"/><Relationship Id="rId1" Type="http://schemas.openxmlformats.org/officeDocument/2006/relationships/slideMaster" Target="../slideMasters/slideMaster9.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9.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5.xml"/><Relationship Id="rId5" Type="http://schemas.openxmlformats.org/officeDocument/2006/relationships/image" Target="../media/image6.png"/><Relationship Id="rId4" Type="http://schemas.openxmlformats.org/officeDocument/2006/relationships/image" Target="../media/image5.jpe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image" Target="../media/image7.png"/><Relationship Id="rId1" Type="http://schemas.openxmlformats.org/officeDocument/2006/relationships/slideMaster" Target="../slideMasters/slideMaster5.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5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466EFA1D-06DD-1C40-95B3-CD58A603AC5A}" type="datetimeFigureOut">
              <a:rPr lang="en-US">
                <a:solidFill>
                  <a:prstClr val="black">
                    <a:tint val="75000"/>
                  </a:prstClr>
                </a:solidFill>
                <a:latin typeface="Calibri"/>
              </a:rPr>
              <a:pPr>
                <a:defRPr/>
              </a:pPr>
              <a:t>3/1/23</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pPr>
              <a:defRPr/>
            </a:pPr>
            <a:fld id="{9984EEE5-4763-FA4A-9102-0276881F34BA}" type="slidenum">
              <a:rPr lang="en-US">
                <a:solidFill>
                  <a:prstClr val="black">
                    <a:tint val="75000"/>
                  </a:prstClr>
                </a:solidFill>
                <a:latin typeface="Calibri"/>
              </a:rPr>
              <a:pPr>
                <a:def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93425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6DD9F0C-E9FC-9D4C-8304-33904BF463DB}" type="datetimeFigureOut">
              <a:rPr lang="en-US">
                <a:solidFill>
                  <a:prstClr val="black">
                    <a:tint val="75000"/>
                  </a:prstClr>
                </a:solidFill>
                <a:latin typeface="Calibri"/>
              </a:rPr>
              <a:pPr>
                <a:defRPr/>
              </a:pPr>
              <a:t>3/1/23</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pPr>
              <a:defRPr/>
            </a:pPr>
            <a:fld id="{50C9B44D-A2DC-5A45-80A8-89F0DA94A41E}" type="slidenum">
              <a:rPr lang="en-US">
                <a:solidFill>
                  <a:prstClr val="black">
                    <a:tint val="75000"/>
                  </a:prstClr>
                </a:solidFill>
                <a:latin typeface="Calibri"/>
              </a:rPr>
              <a:pPr>
                <a:def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62303342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3CF066-3781-4DFC-8122-55F57DDB57ED}" type="datetimeFigureOut">
              <a:rPr lang="en-US" smtClean="0">
                <a:solidFill>
                  <a:prstClr val="black">
                    <a:tint val="75000"/>
                  </a:prstClr>
                </a:solidFill>
              </a:rPr>
              <a:pPr/>
              <a:t>3/1/23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867BE6-B1E0-4569-AFB7-642EF68ABC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386508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3CF066-3781-4DFC-8122-55F57DDB57ED}" type="datetimeFigureOut">
              <a:rPr lang="en-US" smtClean="0">
                <a:solidFill>
                  <a:prstClr val="black">
                    <a:tint val="75000"/>
                  </a:prstClr>
                </a:solidFill>
              </a:rPr>
              <a:pPr/>
              <a:t>3/1/23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867BE6-B1E0-4569-AFB7-642EF68ABC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80754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53CF066-3781-4DFC-8122-55F57DDB57ED}" type="datetimeFigureOut">
              <a:rPr lang="en-US" smtClean="0">
                <a:solidFill>
                  <a:prstClr val="black">
                    <a:tint val="75000"/>
                  </a:prstClr>
                </a:solidFill>
              </a:rPr>
              <a:pPr/>
              <a:t>3/1/23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867BE6-B1E0-4569-AFB7-642EF68ABC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27006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53CF066-3781-4DFC-8122-55F57DDB57ED}" type="datetimeFigureOut">
              <a:rPr lang="en-US" smtClean="0">
                <a:solidFill>
                  <a:prstClr val="black">
                    <a:tint val="75000"/>
                  </a:prstClr>
                </a:solidFill>
              </a:rPr>
              <a:pPr/>
              <a:t>3/1/23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1867BE6-B1E0-4569-AFB7-642EF68ABC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220050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53CF066-3781-4DFC-8122-55F57DDB57ED}" type="datetimeFigureOut">
              <a:rPr lang="en-US" smtClean="0">
                <a:solidFill>
                  <a:prstClr val="black">
                    <a:tint val="75000"/>
                  </a:prstClr>
                </a:solidFill>
              </a:rPr>
              <a:pPr/>
              <a:t>3/1/23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1867BE6-B1E0-4569-AFB7-642EF68ABC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9485156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3CF066-3781-4DFC-8122-55F57DDB57ED}" type="datetimeFigureOut">
              <a:rPr lang="en-US" smtClean="0">
                <a:solidFill>
                  <a:prstClr val="black">
                    <a:tint val="75000"/>
                  </a:prstClr>
                </a:solidFill>
              </a:rPr>
              <a:pPr/>
              <a:t>3/1/23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1867BE6-B1E0-4569-AFB7-642EF68ABC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906663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53CF066-3781-4DFC-8122-55F57DDB57ED}" type="datetimeFigureOut">
              <a:rPr lang="en-US" smtClean="0">
                <a:solidFill>
                  <a:prstClr val="black">
                    <a:tint val="75000"/>
                  </a:prstClr>
                </a:solidFill>
              </a:rPr>
              <a:pPr/>
              <a:t>3/1/23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867BE6-B1E0-4569-AFB7-642EF68ABC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697378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53CF066-3781-4DFC-8122-55F57DDB57ED}" type="datetimeFigureOut">
              <a:rPr lang="en-US" smtClean="0">
                <a:solidFill>
                  <a:prstClr val="black">
                    <a:tint val="75000"/>
                  </a:prstClr>
                </a:solidFill>
              </a:rPr>
              <a:pPr/>
              <a:t>3/1/23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867BE6-B1E0-4569-AFB7-642EF68ABC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194876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3CF066-3781-4DFC-8122-55F57DDB57ED}" type="datetimeFigureOut">
              <a:rPr lang="en-US" smtClean="0">
                <a:solidFill>
                  <a:prstClr val="black">
                    <a:tint val="75000"/>
                  </a:prstClr>
                </a:solidFill>
              </a:rPr>
              <a:pPr/>
              <a:t>3/1/23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867BE6-B1E0-4569-AFB7-642EF68ABC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7850424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3CF066-3781-4DFC-8122-55F57DDB57ED}" type="datetimeFigureOut">
              <a:rPr lang="en-US" smtClean="0">
                <a:solidFill>
                  <a:prstClr val="black">
                    <a:tint val="75000"/>
                  </a:prstClr>
                </a:solidFill>
              </a:rPr>
              <a:pPr/>
              <a:t>3/1/23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867BE6-B1E0-4569-AFB7-642EF68ABC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8428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25A8FA6-AF11-604C-8EF0-AE97F150F4FE}" type="datetimeFigureOut">
              <a:rPr lang="en-US">
                <a:solidFill>
                  <a:prstClr val="black">
                    <a:tint val="75000"/>
                  </a:prstClr>
                </a:solidFill>
                <a:latin typeface="Calibri"/>
              </a:rPr>
              <a:pPr>
                <a:defRPr/>
              </a:pPr>
              <a:t>3/1/23</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pPr>
              <a:defRPr/>
            </a:pPr>
            <a:fld id="{A873E29A-A6B0-EE4C-83A4-24E91443F84D}" type="slidenum">
              <a:rPr lang="en-US">
                <a:solidFill>
                  <a:prstClr val="black">
                    <a:tint val="75000"/>
                  </a:prstClr>
                </a:solidFill>
                <a:latin typeface="Calibri"/>
              </a:rPr>
              <a:pPr>
                <a:def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80513568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7E5ECF-5E2D-4C4D-85D1-51F50D0CB4DE}" type="datetime1">
              <a:rPr lang="en-US" smtClean="0">
                <a:solidFill>
                  <a:prstClr val="black">
                    <a:tint val="75000"/>
                  </a:prstClr>
                </a:solidFill>
              </a:rPr>
              <a:pPr/>
              <a:t>3/1/23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1EEF671-8B81-4542-B38B-ACA04923EC15}" type="slidenum">
              <a:rPr lang="en-US" smtClean="0">
                <a:solidFill>
                  <a:prstClr val="black">
                    <a:tint val="75000"/>
                  </a:prstClr>
                </a:solidFill>
              </a:rPr>
              <a:pPr/>
              <a:t>‹#›</a:t>
            </a:fld>
            <a:endParaRPr lang="en-US">
              <a:solidFill>
                <a:prstClr val="black">
                  <a:tint val="75000"/>
                </a:prstClr>
              </a:solidFill>
            </a:endParaRPr>
          </a:p>
        </p:txBody>
      </p:sp>
      <p:sp>
        <p:nvSpPr>
          <p:cNvPr id="45057" name="Rectangle 1"/>
          <p:cNvSpPr>
            <a:spLocks noChangeArrowheads="1"/>
          </p:cNvSpPr>
          <p:nvPr userDrawn="1"/>
        </p:nvSpPr>
        <p:spPr bwMode="auto">
          <a:xfrm>
            <a:off x="0" y="59323"/>
            <a:ext cx="1487074"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1" fontAlgn="base">
              <a:spcBef>
                <a:spcPct val="0"/>
              </a:spcBef>
              <a:spcAft>
                <a:spcPct val="0"/>
              </a:spcAft>
              <a:buFont typeface="Symbol" pitchFamily="18" charset="2"/>
              <a:buChar char=""/>
            </a:pPr>
            <a:r>
              <a:rPr lang="en-US" sz="1600">
                <a:solidFill>
                  <a:prstClr val="black"/>
                </a:solidFill>
                <a:latin typeface="Arial" pitchFamily="34" charset="0"/>
                <a:ea typeface="Times New Roman" pitchFamily="18" charset="0"/>
              </a:rPr>
              <a:t>ARPA-E</a:t>
            </a:r>
            <a:endParaRPr lang="en-US" sz="1800">
              <a:solidFill>
                <a:prstClr val="black"/>
              </a:solidFill>
              <a:latin typeface="Arial" pitchFamily="34" charset="0"/>
            </a:endParaRPr>
          </a:p>
        </p:txBody>
      </p:sp>
    </p:spTree>
    <p:extLst>
      <p:ext uri="{BB962C8B-B14F-4D97-AF65-F5344CB8AC3E}">
        <p14:creationId xmlns:p14="http://schemas.microsoft.com/office/powerpoint/2010/main" val="12934625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FF58AA9-CC3F-4441-852E-8FAD1C92E359}" type="datetime1">
              <a:rPr lang="en-US" smtClean="0">
                <a:solidFill>
                  <a:prstClr val="black">
                    <a:tint val="75000"/>
                  </a:prstClr>
                </a:solidFill>
              </a:rPr>
              <a:pPr/>
              <a:t>3/1/23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1EEF671-8B81-4542-B38B-ACA04923EC1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952404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Box 3"/>
          <p:cNvSpPr txBox="1">
            <a:spLocks noGrp="1" noChangeArrowheads="1"/>
          </p:cNvSpPr>
          <p:nvPr>
            <p:ph type="sldNum" sz="quarter" idx="10"/>
          </p:nvPr>
        </p:nvSpPr>
        <p:spPr>
          <a:ln/>
        </p:spPr>
        <p:txBody>
          <a:bodyPr/>
          <a:lstStyle>
            <a:lvl1pPr>
              <a:defRPr/>
            </a:lvl1pPr>
          </a:lstStyle>
          <a:p>
            <a:fld id="{8F3D9026-5DCD-4BF6-BAA0-E563BC7B498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81410026"/>
      </p:ext>
    </p:extLst>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userDrawn="1">
  <p:cSld name="Centered Text Only">
    <p:spTree>
      <p:nvGrpSpPr>
        <p:cNvPr id="1" name=""/>
        <p:cNvGrpSpPr/>
        <p:nvPr/>
      </p:nvGrpSpPr>
      <p:grpSpPr>
        <a:xfrm>
          <a:off x="0" y="0"/>
          <a:ext cx="0" cy="0"/>
          <a:chOff x="0" y="0"/>
          <a:chExt cx="0" cy="0"/>
        </a:xfrm>
      </p:grpSpPr>
      <p:sp>
        <p:nvSpPr>
          <p:cNvPr id="3" name="Rectangle 2"/>
          <p:cNvSpPr/>
          <p:nvPr userDrawn="1"/>
        </p:nvSpPr>
        <p:spPr>
          <a:xfrm>
            <a:off x="0" y="946150"/>
            <a:ext cx="12192000" cy="261939"/>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sz="1800">
              <a:solidFill>
                <a:srgbClr val="F3F5FF"/>
              </a:solidFill>
              <a:latin typeface="Arial" pitchFamily="34" charset="0"/>
              <a:cs typeface="Arial" pitchFamily="34" charset="0"/>
            </a:endParaRPr>
          </a:p>
        </p:txBody>
      </p:sp>
      <p:sp>
        <p:nvSpPr>
          <p:cNvPr id="2" name="Title 1"/>
          <p:cNvSpPr>
            <a:spLocks noGrp="1"/>
          </p:cNvSpPr>
          <p:nvPr>
            <p:ph type="title"/>
          </p:nvPr>
        </p:nvSpPr>
        <p:spPr>
          <a:xfrm>
            <a:off x="609600" y="2213858"/>
            <a:ext cx="10972800" cy="1822107"/>
          </a:xfrm>
        </p:spPr>
        <p:txBody>
          <a:bodyPr/>
          <a:lstStyle>
            <a:lvl1pPr algn="ctr">
              <a:defRPr b="1" i="0">
                <a:latin typeface="Gill Sans MT"/>
                <a:cs typeface="Gill Sans MT"/>
              </a:defRPr>
            </a:lvl1pPr>
          </a:lstStyle>
          <a:p>
            <a:r>
              <a:rPr lang="en-US"/>
              <a:t>Click to edit Master title style</a:t>
            </a:r>
            <a:endParaRPr lang="en-US" dirty="0"/>
          </a:p>
        </p:txBody>
      </p:sp>
      <p:sp>
        <p:nvSpPr>
          <p:cNvPr id="4" name="Slide Number Placeholder 5"/>
          <p:cNvSpPr>
            <a:spLocks noGrp="1"/>
          </p:cNvSpPr>
          <p:nvPr>
            <p:ph type="sldNum" sz="quarter" idx="10"/>
          </p:nvPr>
        </p:nvSpPr>
        <p:spPr>
          <a:xfrm>
            <a:off x="11521079" y="6454807"/>
            <a:ext cx="670983" cy="384175"/>
          </a:xfrm>
          <a:prstGeom prst="rect">
            <a:avLst/>
          </a:prstGeom>
        </p:spPr>
        <p:txBody>
          <a:bodyPr/>
          <a:lstStyle>
            <a:lvl1pPr>
              <a:defRPr sz="1800">
                <a:solidFill>
                  <a:schemeClr val="bg1"/>
                </a:solidFill>
                <a:latin typeface="Arial" pitchFamily="34" charset="0"/>
                <a:cs typeface="Arial" pitchFamily="34" charset="0"/>
              </a:defRPr>
            </a:lvl1pPr>
          </a:lstStyle>
          <a:p>
            <a:pPr fontAlgn="base">
              <a:spcBef>
                <a:spcPct val="0"/>
              </a:spcBef>
              <a:spcAft>
                <a:spcPct val="0"/>
              </a:spcAft>
              <a:defRPr/>
            </a:pPr>
            <a:fld id="{DC752BBA-F54A-4C27-BE45-C3980D239F8F}" type="slidenum">
              <a:rPr lang="en-US" smtClean="0">
                <a:solidFill>
                  <a:srgbClr val="F3F5FF"/>
                </a:solidFill>
              </a:rPr>
              <a:pPr fontAlgn="base">
                <a:spcBef>
                  <a:spcPct val="0"/>
                </a:spcBef>
                <a:spcAft>
                  <a:spcPct val="0"/>
                </a:spcAft>
                <a:defRPr/>
              </a:pPr>
              <a:t>‹#›</a:t>
            </a:fld>
            <a:endParaRPr lang="en-US">
              <a:solidFill>
                <a:srgbClr val="F3F5FF"/>
              </a:solidFill>
            </a:endParaRPr>
          </a:p>
        </p:txBody>
      </p:sp>
    </p:spTree>
    <p:extLst>
      <p:ext uri="{BB962C8B-B14F-4D97-AF65-F5344CB8AC3E}">
        <p14:creationId xmlns:p14="http://schemas.microsoft.com/office/powerpoint/2010/main" val="1872303027"/>
      </p:ext>
    </p:extLst>
  </p:cSld>
  <p:clrMapOvr>
    <a:masterClrMapping/>
  </p:clrMapOvr>
  <p:transition spd="med">
    <p:fade/>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26B86B4-88B6-474E-A871-9B2B1E819B2E}" type="slidenum">
              <a:rPr lang="en-US"/>
              <a:pPr/>
              <a:t>‹#›</a:t>
            </a:fld>
            <a:endParaRPr lang="en-US"/>
          </a:p>
        </p:txBody>
      </p:sp>
    </p:spTree>
    <p:extLst>
      <p:ext uri="{BB962C8B-B14F-4D97-AF65-F5344CB8AC3E}">
        <p14:creationId xmlns:p14="http://schemas.microsoft.com/office/powerpoint/2010/main" val="143225260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8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defTabSz="457200">
              <a:defRPr/>
            </a:lvl1pPr>
          </a:lstStyle>
          <a:p>
            <a:pPr>
              <a:defRPr/>
            </a:pPr>
            <a:endParaRPr lang="en-US"/>
          </a:p>
        </p:txBody>
      </p:sp>
      <p:sp>
        <p:nvSpPr>
          <p:cNvPr id="5" name="Footer Placeholder 4"/>
          <p:cNvSpPr>
            <a:spLocks noGrp="1"/>
          </p:cNvSpPr>
          <p:nvPr>
            <p:ph type="ftr" sz="quarter" idx="11"/>
          </p:nvPr>
        </p:nvSpPr>
        <p:spPr/>
        <p:txBody>
          <a:bodyPr/>
          <a:lstStyle>
            <a:lvl1pPr defTabSz="457200">
              <a:defRPr/>
            </a:lvl1pPr>
          </a:lstStyle>
          <a:p>
            <a:pPr>
              <a:defRPr/>
            </a:pPr>
            <a:endParaRPr lang="en-US"/>
          </a:p>
        </p:txBody>
      </p:sp>
      <p:sp>
        <p:nvSpPr>
          <p:cNvPr id="6" name="Slide Number Placeholder 5"/>
          <p:cNvSpPr>
            <a:spLocks noGrp="1"/>
          </p:cNvSpPr>
          <p:nvPr>
            <p:ph type="sldNum" sz="quarter" idx="12"/>
          </p:nvPr>
        </p:nvSpPr>
        <p:spPr/>
        <p:txBody>
          <a:bodyPr/>
          <a:lstStyle>
            <a:lvl1pPr defTabSz="457200">
              <a:defRPr/>
            </a:lvl1pPr>
          </a:lstStyle>
          <a:p>
            <a:pPr>
              <a:defRPr/>
            </a:pPr>
            <a:fld id="{6E07FE36-327C-9740-B73E-1EE3B45B14B3}" type="slidenum">
              <a:rPr lang="en-US"/>
              <a:pPr>
                <a:defRPr/>
              </a:pPr>
              <a:t>‹#›</a:t>
            </a:fld>
            <a:endParaRPr lang="en-US"/>
          </a:p>
        </p:txBody>
      </p:sp>
    </p:spTree>
    <p:extLst>
      <p:ext uri="{BB962C8B-B14F-4D97-AF65-F5344CB8AC3E}">
        <p14:creationId xmlns:p14="http://schemas.microsoft.com/office/powerpoint/2010/main" val="111162360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defTabSz="457200">
              <a:defRPr/>
            </a:lvl1pPr>
          </a:lstStyle>
          <a:p>
            <a:pPr>
              <a:defRPr/>
            </a:pPr>
            <a:endParaRPr lang="en-US"/>
          </a:p>
        </p:txBody>
      </p:sp>
      <p:sp>
        <p:nvSpPr>
          <p:cNvPr id="5" name="Footer Placeholder 4"/>
          <p:cNvSpPr>
            <a:spLocks noGrp="1"/>
          </p:cNvSpPr>
          <p:nvPr>
            <p:ph type="ftr" sz="quarter" idx="11"/>
          </p:nvPr>
        </p:nvSpPr>
        <p:spPr/>
        <p:txBody>
          <a:bodyPr/>
          <a:lstStyle>
            <a:lvl1pPr defTabSz="457200">
              <a:defRPr/>
            </a:lvl1pPr>
          </a:lstStyle>
          <a:p>
            <a:pPr>
              <a:defRPr/>
            </a:pPr>
            <a:endParaRPr lang="en-US"/>
          </a:p>
        </p:txBody>
      </p:sp>
      <p:sp>
        <p:nvSpPr>
          <p:cNvPr id="6" name="Slide Number Placeholder 5"/>
          <p:cNvSpPr>
            <a:spLocks noGrp="1"/>
          </p:cNvSpPr>
          <p:nvPr>
            <p:ph type="sldNum" sz="quarter" idx="12"/>
          </p:nvPr>
        </p:nvSpPr>
        <p:spPr/>
        <p:txBody>
          <a:bodyPr/>
          <a:lstStyle>
            <a:lvl1pPr defTabSz="457200">
              <a:defRPr/>
            </a:lvl1pPr>
          </a:lstStyle>
          <a:p>
            <a:pPr>
              <a:defRPr/>
            </a:pPr>
            <a:fld id="{83351E6E-6703-8A46-9CF1-EE32B596D9C8}" type="slidenum">
              <a:rPr lang="en-US"/>
              <a:pPr>
                <a:defRPr/>
              </a:pPr>
              <a:t>‹#›</a:t>
            </a:fld>
            <a:endParaRPr lang="en-US"/>
          </a:p>
        </p:txBody>
      </p:sp>
    </p:spTree>
    <p:extLst>
      <p:ext uri="{BB962C8B-B14F-4D97-AF65-F5344CB8AC3E}">
        <p14:creationId xmlns:p14="http://schemas.microsoft.com/office/powerpoint/2010/main" val="183454888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defTabSz="457200">
              <a:defRPr/>
            </a:lvl1pPr>
          </a:lstStyle>
          <a:p>
            <a:pPr>
              <a:defRPr/>
            </a:pPr>
            <a:endParaRPr lang="en-US"/>
          </a:p>
        </p:txBody>
      </p:sp>
      <p:sp>
        <p:nvSpPr>
          <p:cNvPr id="5" name="Footer Placeholder 4"/>
          <p:cNvSpPr>
            <a:spLocks noGrp="1"/>
          </p:cNvSpPr>
          <p:nvPr>
            <p:ph type="ftr" sz="quarter" idx="11"/>
          </p:nvPr>
        </p:nvSpPr>
        <p:spPr/>
        <p:txBody>
          <a:bodyPr/>
          <a:lstStyle>
            <a:lvl1pPr defTabSz="457200">
              <a:defRPr/>
            </a:lvl1pPr>
          </a:lstStyle>
          <a:p>
            <a:pPr>
              <a:defRPr/>
            </a:pPr>
            <a:endParaRPr lang="en-US"/>
          </a:p>
        </p:txBody>
      </p:sp>
      <p:sp>
        <p:nvSpPr>
          <p:cNvPr id="6" name="Slide Number Placeholder 5"/>
          <p:cNvSpPr>
            <a:spLocks noGrp="1"/>
          </p:cNvSpPr>
          <p:nvPr>
            <p:ph type="sldNum" sz="quarter" idx="12"/>
          </p:nvPr>
        </p:nvSpPr>
        <p:spPr/>
        <p:txBody>
          <a:bodyPr/>
          <a:lstStyle>
            <a:lvl1pPr defTabSz="457200">
              <a:defRPr/>
            </a:lvl1pPr>
          </a:lstStyle>
          <a:p>
            <a:pPr>
              <a:defRPr/>
            </a:pPr>
            <a:fld id="{934CB614-C46C-D943-9EFD-5F2A8AF3D730}" type="slidenum">
              <a:rPr lang="en-US"/>
              <a:pPr>
                <a:defRPr/>
              </a:pPr>
              <a:t>‹#›</a:t>
            </a:fld>
            <a:endParaRPr lang="en-US"/>
          </a:p>
        </p:txBody>
      </p:sp>
    </p:spTree>
    <p:extLst>
      <p:ext uri="{BB962C8B-B14F-4D97-AF65-F5344CB8AC3E}">
        <p14:creationId xmlns:p14="http://schemas.microsoft.com/office/powerpoint/2010/main" val="341128926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defTabSz="457200">
              <a:defRPr/>
            </a:lvl1pPr>
          </a:lstStyle>
          <a:p>
            <a:pPr>
              <a:defRPr/>
            </a:pPr>
            <a:endParaRPr lang="en-US"/>
          </a:p>
        </p:txBody>
      </p:sp>
      <p:sp>
        <p:nvSpPr>
          <p:cNvPr id="6" name="Footer Placeholder 5"/>
          <p:cNvSpPr>
            <a:spLocks noGrp="1"/>
          </p:cNvSpPr>
          <p:nvPr>
            <p:ph type="ftr" sz="quarter" idx="11"/>
          </p:nvPr>
        </p:nvSpPr>
        <p:spPr/>
        <p:txBody>
          <a:bodyPr/>
          <a:lstStyle>
            <a:lvl1pPr defTabSz="457200">
              <a:defRPr/>
            </a:lvl1pPr>
          </a:lstStyle>
          <a:p>
            <a:pPr>
              <a:defRPr/>
            </a:pPr>
            <a:endParaRPr lang="en-US"/>
          </a:p>
        </p:txBody>
      </p:sp>
      <p:sp>
        <p:nvSpPr>
          <p:cNvPr id="7" name="Slide Number Placeholder 6"/>
          <p:cNvSpPr>
            <a:spLocks noGrp="1"/>
          </p:cNvSpPr>
          <p:nvPr>
            <p:ph type="sldNum" sz="quarter" idx="12"/>
          </p:nvPr>
        </p:nvSpPr>
        <p:spPr/>
        <p:txBody>
          <a:bodyPr/>
          <a:lstStyle>
            <a:lvl1pPr defTabSz="457200">
              <a:defRPr/>
            </a:lvl1pPr>
          </a:lstStyle>
          <a:p>
            <a:pPr>
              <a:defRPr/>
            </a:pPr>
            <a:fld id="{9CA248A5-842E-7E40-9DEE-45AD37D73B09}" type="slidenum">
              <a:rPr lang="en-US"/>
              <a:pPr>
                <a:defRPr/>
              </a:pPr>
              <a:t>‹#›</a:t>
            </a:fld>
            <a:endParaRPr lang="en-US"/>
          </a:p>
        </p:txBody>
      </p:sp>
    </p:spTree>
    <p:extLst>
      <p:ext uri="{BB962C8B-B14F-4D97-AF65-F5344CB8AC3E}">
        <p14:creationId xmlns:p14="http://schemas.microsoft.com/office/powerpoint/2010/main" val="283231294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4"/>
            <a:ext cx="5386917"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8" y="1535114"/>
            <a:ext cx="5389033"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defTabSz="457200">
              <a:defRPr/>
            </a:lvl1pPr>
          </a:lstStyle>
          <a:p>
            <a:pPr>
              <a:defRPr/>
            </a:pPr>
            <a:endParaRPr lang="en-US"/>
          </a:p>
        </p:txBody>
      </p:sp>
      <p:sp>
        <p:nvSpPr>
          <p:cNvPr id="8" name="Footer Placeholder 7"/>
          <p:cNvSpPr>
            <a:spLocks noGrp="1"/>
          </p:cNvSpPr>
          <p:nvPr>
            <p:ph type="ftr" sz="quarter" idx="11"/>
          </p:nvPr>
        </p:nvSpPr>
        <p:spPr/>
        <p:txBody>
          <a:bodyPr/>
          <a:lstStyle>
            <a:lvl1pPr defTabSz="457200">
              <a:defRPr/>
            </a:lvl1pPr>
          </a:lstStyle>
          <a:p>
            <a:pPr>
              <a:defRPr/>
            </a:pPr>
            <a:endParaRPr lang="en-US"/>
          </a:p>
        </p:txBody>
      </p:sp>
      <p:sp>
        <p:nvSpPr>
          <p:cNvPr id="9" name="Slide Number Placeholder 8"/>
          <p:cNvSpPr>
            <a:spLocks noGrp="1"/>
          </p:cNvSpPr>
          <p:nvPr>
            <p:ph type="sldNum" sz="quarter" idx="12"/>
          </p:nvPr>
        </p:nvSpPr>
        <p:spPr/>
        <p:txBody>
          <a:bodyPr/>
          <a:lstStyle>
            <a:lvl1pPr defTabSz="457200">
              <a:defRPr/>
            </a:lvl1pPr>
          </a:lstStyle>
          <a:p>
            <a:pPr>
              <a:defRPr/>
            </a:pPr>
            <a:fld id="{BDF1DDC0-A1FF-A746-8D0D-9F041058E72E}" type="slidenum">
              <a:rPr lang="en-US"/>
              <a:pPr>
                <a:defRPr/>
              </a:pPr>
              <a:t>‹#›</a:t>
            </a:fld>
            <a:endParaRPr lang="en-US"/>
          </a:p>
        </p:txBody>
      </p:sp>
    </p:spTree>
    <p:extLst>
      <p:ext uri="{BB962C8B-B14F-4D97-AF65-F5344CB8AC3E}">
        <p14:creationId xmlns:p14="http://schemas.microsoft.com/office/powerpoint/2010/main" val="26411943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65036" y="479390"/>
            <a:ext cx="10277149" cy="650699"/>
          </a:xfrm>
          <a:prstGeom prst="rect">
            <a:avLst/>
          </a:prstGeom>
        </p:spPr>
        <p:txBody>
          <a:bodyPr/>
          <a:lstStyle>
            <a:lvl1pPr algn="l">
              <a:defRPr sz="2400">
                <a:solidFill>
                  <a:schemeClr val="bg2"/>
                </a:solidFill>
              </a:defRPr>
            </a:lvl1pPr>
          </a:lstStyle>
          <a:p>
            <a:r>
              <a:rPr lang="en-US" dirty="0"/>
              <a:t>Click to edit Master title style</a:t>
            </a:r>
          </a:p>
        </p:txBody>
      </p:sp>
      <p:sp>
        <p:nvSpPr>
          <p:cNvPr id="7" name="Content Placeholder 6"/>
          <p:cNvSpPr>
            <a:spLocks noGrp="1"/>
          </p:cNvSpPr>
          <p:nvPr>
            <p:ph sz="quarter" idx="10"/>
          </p:nvPr>
        </p:nvSpPr>
        <p:spPr>
          <a:xfrm>
            <a:off x="1274238" y="1211580"/>
            <a:ext cx="10267951" cy="5012056"/>
          </a:xfrm>
        </p:spPr>
        <p:txBody>
          <a:bodyPr/>
          <a:lstStyle>
            <a:lvl1pPr>
              <a:defRPr sz="16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91388561"/>
      </p:ext>
    </p:extLst>
  </p:cSld>
  <p:clrMapOvr>
    <a:masterClrMapping/>
  </p:clrMapOvr>
  <p:transition spd="slow">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defTabSz="457200">
              <a:defRPr/>
            </a:lvl1pPr>
          </a:lstStyle>
          <a:p>
            <a:pPr>
              <a:defRPr/>
            </a:pPr>
            <a:endParaRPr lang="en-US"/>
          </a:p>
        </p:txBody>
      </p:sp>
      <p:sp>
        <p:nvSpPr>
          <p:cNvPr id="4" name="Footer Placeholder 3"/>
          <p:cNvSpPr>
            <a:spLocks noGrp="1"/>
          </p:cNvSpPr>
          <p:nvPr>
            <p:ph type="ftr" sz="quarter" idx="11"/>
          </p:nvPr>
        </p:nvSpPr>
        <p:spPr/>
        <p:txBody>
          <a:bodyPr/>
          <a:lstStyle>
            <a:lvl1pPr defTabSz="457200">
              <a:defRPr/>
            </a:lvl1pPr>
          </a:lstStyle>
          <a:p>
            <a:pPr>
              <a:defRPr/>
            </a:pPr>
            <a:endParaRPr lang="en-US"/>
          </a:p>
        </p:txBody>
      </p:sp>
      <p:sp>
        <p:nvSpPr>
          <p:cNvPr id="5" name="Slide Number Placeholder 4"/>
          <p:cNvSpPr>
            <a:spLocks noGrp="1"/>
          </p:cNvSpPr>
          <p:nvPr>
            <p:ph type="sldNum" sz="quarter" idx="12"/>
          </p:nvPr>
        </p:nvSpPr>
        <p:spPr/>
        <p:txBody>
          <a:bodyPr/>
          <a:lstStyle>
            <a:lvl1pPr defTabSz="457200">
              <a:defRPr/>
            </a:lvl1pPr>
          </a:lstStyle>
          <a:p>
            <a:pPr>
              <a:defRPr/>
            </a:pPr>
            <a:fld id="{45580C8D-63B8-774D-9F5A-EF3EE1BB73A1}" type="slidenum">
              <a:rPr lang="en-US"/>
              <a:pPr>
                <a:defRPr/>
              </a:pPr>
              <a:t>‹#›</a:t>
            </a:fld>
            <a:endParaRPr lang="en-US"/>
          </a:p>
        </p:txBody>
      </p:sp>
    </p:spTree>
    <p:extLst>
      <p:ext uri="{BB962C8B-B14F-4D97-AF65-F5344CB8AC3E}">
        <p14:creationId xmlns:p14="http://schemas.microsoft.com/office/powerpoint/2010/main" val="97391299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defTabSz="457200">
              <a:defRPr/>
            </a:lvl1pPr>
          </a:lstStyle>
          <a:p>
            <a:pPr>
              <a:defRPr/>
            </a:pPr>
            <a:endParaRPr lang="en-US"/>
          </a:p>
        </p:txBody>
      </p:sp>
      <p:sp>
        <p:nvSpPr>
          <p:cNvPr id="3" name="Footer Placeholder 2"/>
          <p:cNvSpPr>
            <a:spLocks noGrp="1"/>
          </p:cNvSpPr>
          <p:nvPr>
            <p:ph type="ftr" sz="quarter" idx="11"/>
          </p:nvPr>
        </p:nvSpPr>
        <p:spPr/>
        <p:txBody>
          <a:bodyPr/>
          <a:lstStyle>
            <a:lvl1pPr defTabSz="457200">
              <a:defRPr/>
            </a:lvl1pPr>
          </a:lstStyle>
          <a:p>
            <a:pPr>
              <a:defRPr/>
            </a:pPr>
            <a:endParaRPr lang="en-US"/>
          </a:p>
        </p:txBody>
      </p:sp>
      <p:sp>
        <p:nvSpPr>
          <p:cNvPr id="4" name="Slide Number Placeholder 3"/>
          <p:cNvSpPr>
            <a:spLocks noGrp="1"/>
          </p:cNvSpPr>
          <p:nvPr>
            <p:ph type="sldNum" sz="quarter" idx="12"/>
          </p:nvPr>
        </p:nvSpPr>
        <p:spPr/>
        <p:txBody>
          <a:bodyPr/>
          <a:lstStyle>
            <a:lvl1pPr defTabSz="457200">
              <a:defRPr>
                <a:solidFill>
                  <a:prstClr val="white"/>
                </a:solidFill>
              </a:defRPr>
            </a:lvl1pPr>
          </a:lstStyle>
          <a:p>
            <a:pPr>
              <a:defRPr/>
            </a:pPr>
            <a:fld id="{E223960F-9E35-2348-8BF6-8B228364CEC9}" type="slidenum">
              <a:rPr lang="en-US"/>
              <a:pPr>
                <a:defRPr/>
              </a:pPr>
              <a:t>‹#›</a:t>
            </a:fld>
            <a:endParaRPr lang="en-US"/>
          </a:p>
        </p:txBody>
      </p:sp>
    </p:spTree>
    <p:extLst>
      <p:ext uri="{BB962C8B-B14F-4D97-AF65-F5344CB8AC3E}">
        <p14:creationId xmlns:p14="http://schemas.microsoft.com/office/powerpoint/2010/main" val="95706136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26" y="273050"/>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114"/>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26" y="1435104"/>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defTabSz="457200">
              <a:defRPr/>
            </a:lvl1pPr>
          </a:lstStyle>
          <a:p>
            <a:pPr>
              <a:defRPr/>
            </a:pPr>
            <a:endParaRPr lang="en-US"/>
          </a:p>
        </p:txBody>
      </p:sp>
      <p:sp>
        <p:nvSpPr>
          <p:cNvPr id="6" name="Footer Placeholder 5"/>
          <p:cNvSpPr>
            <a:spLocks noGrp="1"/>
          </p:cNvSpPr>
          <p:nvPr>
            <p:ph type="ftr" sz="quarter" idx="11"/>
          </p:nvPr>
        </p:nvSpPr>
        <p:spPr/>
        <p:txBody>
          <a:bodyPr/>
          <a:lstStyle>
            <a:lvl1pPr defTabSz="457200">
              <a:defRPr/>
            </a:lvl1pPr>
          </a:lstStyle>
          <a:p>
            <a:pPr>
              <a:defRPr/>
            </a:pPr>
            <a:endParaRPr lang="en-US"/>
          </a:p>
        </p:txBody>
      </p:sp>
      <p:sp>
        <p:nvSpPr>
          <p:cNvPr id="7" name="Slide Number Placeholder 6"/>
          <p:cNvSpPr>
            <a:spLocks noGrp="1"/>
          </p:cNvSpPr>
          <p:nvPr>
            <p:ph type="sldNum" sz="quarter" idx="12"/>
          </p:nvPr>
        </p:nvSpPr>
        <p:spPr/>
        <p:txBody>
          <a:bodyPr/>
          <a:lstStyle>
            <a:lvl1pPr defTabSz="457200">
              <a:defRPr/>
            </a:lvl1pPr>
          </a:lstStyle>
          <a:p>
            <a:pPr>
              <a:defRPr/>
            </a:pPr>
            <a:fld id="{5F224505-888B-C34E-90BE-3E19738F6CFD}" type="slidenum">
              <a:rPr lang="en-US"/>
              <a:pPr>
                <a:defRPr/>
              </a:pPr>
              <a:t>‹#›</a:t>
            </a:fld>
            <a:endParaRPr lang="en-US"/>
          </a:p>
        </p:txBody>
      </p:sp>
    </p:spTree>
    <p:extLst>
      <p:ext uri="{BB962C8B-B14F-4D97-AF65-F5344CB8AC3E}">
        <p14:creationId xmlns:p14="http://schemas.microsoft.com/office/powerpoint/2010/main" val="38740263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400"/>
            <a:ext cx="73152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defTabSz="457200">
              <a:defRPr/>
            </a:lvl1pPr>
          </a:lstStyle>
          <a:p>
            <a:pPr>
              <a:defRPr/>
            </a:pPr>
            <a:endParaRPr lang="en-US"/>
          </a:p>
        </p:txBody>
      </p:sp>
      <p:sp>
        <p:nvSpPr>
          <p:cNvPr id="6" name="Footer Placeholder 5"/>
          <p:cNvSpPr>
            <a:spLocks noGrp="1"/>
          </p:cNvSpPr>
          <p:nvPr>
            <p:ph type="ftr" sz="quarter" idx="11"/>
          </p:nvPr>
        </p:nvSpPr>
        <p:spPr/>
        <p:txBody>
          <a:bodyPr/>
          <a:lstStyle>
            <a:lvl1pPr defTabSz="457200">
              <a:defRPr/>
            </a:lvl1pPr>
          </a:lstStyle>
          <a:p>
            <a:pPr>
              <a:defRPr/>
            </a:pPr>
            <a:endParaRPr lang="en-US"/>
          </a:p>
        </p:txBody>
      </p:sp>
      <p:sp>
        <p:nvSpPr>
          <p:cNvPr id="7" name="Slide Number Placeholder 6"/>
          <p:cNvSpPr>
            <a:spLocks noGrp="1"/>
          </p:cNvSpPr>
          <p:nvPr>
            <p:ph type="sldNum" sz="quarter" idx="12"/>
          </p:nvPr>
        </p:nvSpPr>
        <p:spPr/>
        <p:txBody>
          <a:bodyPr/>
          <a:lstStyle>
            <a:lvl1pPr defTabSz="457200">
              <a:defRPr/>
            </a:lvl1pPr>
          </a:lstStyle>
          <a:p>
            <a:pPr>
              <a:defRPr/>
            </a:pPr>
            <a:fld id="{4B1FD3E4-DAC7-044A-AC34-47A408390735}" type="slidenum">
              <a:rPr lang="en-US"/>
              <a:pPr>
                <a:defRPr/>
              </a:pPr>
              <a:t>‹#›</a:t>
            </a:fld>
            <a:endParaRPr lang="en-US"/>
          </a:p>
        </p:txBody>
      </p:sp>
    </p:spTree>
    <p:extLst>
      <p:ext uri="{BB962C8B-B14F-4D97-AF65-F5344CB8AC3E}">
        <p14:creationId xmlns:p14="http://schemas.microsoft.com/office/powerpoint/2010/main" val="274260778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defTabSz="457200">
              <a:defRPr/>
            </a:lvl1pPr>
          </a:lstStyle>
          <a:p>
            <a:pPr>
              <a:defRPr/>
            </a:pPr>
            <a:endParaRPr lang="en-US"/>
          </a:p>
        </p:txBody>
      </p:sp>
      <p:sp>
        <p:nvSpPr>
          <p:cNvPr id="5" name="Footer Placeholder 4"/>
          <p:cNvSpPr>
            <a:spLocks noGrp="1"/>
          </p:cNvSpPr>
          <p:nvPr>
            <p:ph type="ftr" sz="quarter" idx="11"/>
          </p:nvPr>
        </p:nvSpPr>
        <p:spPr/>
        <p:txBody>
          <a:bodyPr/>
          <a:lstStyle>
            <a:lvl1pPr defTabSz="457200">
              <a:defRPr/>
            </a:lvl1pPr>
          </a:lstStyle>
          <a:p>
            <a:pPr>
              <a:defRPr/>
            </a:pPr>
            <a:endParaRPr lang="en-US"/>
          </a:p>
        </p:txBody>
      </p:sp>
      <p:sp>
        <p:nvSpPr>
          <p:cNvPr id="6" name="Slide Number Placeholder 5"/>
          <p:cNvSpPr>
            <a:spLocks noGrp="1"/>
          </p:cNvSpPr>
          <p:nvPr>
            <p:ph type="sldNum" sz="quarter" idx="12"/>
          </p:nvPr>
        </p:nvSpPr>
        <p:spPr/>
        <p:txBody>
          <a:bodyPr/>
          <a:lstStyle>
            <a:lvl1pPr defTabSz="457200">
              <a:defRPr/>
            </a:lvl1pPr>
          </a:lstStyle>
          <a:p>
            <a:pPr>
              <a:defRPr/>
            </a:pPr>
            <a:fld id="{FFC1DADF-1FF7-1946-B735-40D2826B75B7}" type="slidenum">
              <a:rPr lang="en-US"/>
              <a:pPr>
                <a:defRPr/>
              </a:pPr>
              <a:t>‹#›</a:t>
            </a:fld>
            <a:endParaRPr lang="en-US"/>
          </a:p>
        </p:txBody>
      </p:sp>
    </p:spTree>
    <p:extLst>
      <p:ext uri="{BB962C8B-B14F-4D97-AF65-F5344CB8AC3E}">
        <p14:creationId xmlns:p14="http://schemas.microsoft.com/office/powerpoint/2010/main" val="120458312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defTabSz="457200">
              <a:defRPr/>
            </a:lvl1pPr>
          </a:lstStyle>
          <a:p>
            <a:pPr>
              <a:defRPr/>
            </a:pPr>
            <a:endParaRPr lang="en-US"/>
          </a:p>
        </p:txBody>
      </p:sp>
      <p:sp>
        <p:nvSpPr>
          <p:cNvPr id="5" name="Footer Placeholder 4"/>
          <p:cNvSpPr>
            <a:spLocks noGrp="1"/>
          </p:cNvSpPr>
          <p:nvPr>
            <p:ph type="ftr" sz="quarter" idx="11"/>
          </p:nvPr>
        </p:nvSpPr>
        <p:spPr/>
        <p:txBody>
          <a:bodyPr/>
          <a:lstStyle>
            <a:lvl1pPr defTabSz="457200">
              <a:defRPr/>
            </a:lvl1pPr>
          </a:lstStyle>
          <a:p>
            <a:pPr>
              <a:defRPr/>
            </a:pPr>
            <a:endParaRPr lang="en-US"/>
          </a:p>
        </p:txBody>
      </p:sp>
      <p:sp>
        <p:nvSpPr>
          <p:cNvPr id="6" name="Slide Number Placeholder 5"/>
          <p:cNvSpPr>
            <a:spLocks noGrp="1"/>
          </p:cNvSpPr>
          <p:nvPr>
            <p:ph type="sldNum" sz="quarter" idx="12"/>
          </p:nvPr>
        </p:nvSpPr>
        <p:spPr/>
        <p:txBody>
          <a:bodyPr/>
          <a:lstStyle>
            <a:lvl1pPr defTabSz="457200">
              <a:defRPr/>
            </a:lvl1pPr>
          </a:lstStyle>
          <a:p>
            <a:pPr>
              <a:defRPr/>
            </a:pPr>
            <a:fld id="{577F2EAD-C7F8-3342-BFF5-D21C6AE58750}" type="slidenum">
              <a:rPr lang="en-US"/>
              <a:pPr>
                <a:defRPr/>
              </a:pPr>
              <a:t>‹#›</a:t>
            </a:fld>
            <a:endParaRPr lang="en-US"/>
          </a:p>
        </p:txBody>
      </p:sp>
    </p:spTree>
    <p:extLst>
      <p:ext uri="{BB962C8B-B14F-4D97-AF65-F5344CB8AC3E}">
        <p14:creationId xmlns:p14="http://schemas.microsoft.com/office/powerpoint/2010/main" val="417626486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Centered Text Only">
    <p:spTree>
      <p:nvGrpSpPr>
        <p:cNvPr id="1" name=""/>
        <p:cNvGrpSpPr/>
        <p:nvPr/>
      </p:nvGrpSpPr>
      <p:grpSpPr>
        <a:xfrm>
          <a:off x="0" y="0"/>
          <a:ext cx="0" cy="0"/>
          <a:chOff x="0" y="0"/>
          <a:chExt cx="0" cy="0"/>
        </a:xfrm>
      </p:grpSpPr>
      <p:sp>
        <p:nvSpPr>
          <p:cNvPr id="3" name="Rectangle 2"/>
          <p:cNvSpPr/>
          <p:nvPr userDrawn="1"/>
        </p:nvSpPr>
        <p:spPr>
          <a:xfrm>
            <a:off x="0" y="946150"/>
            <a:ext cx="12192000" cy="26193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latin typeface="Arial" pitchFamily="34" charset="0"/>
              <a:cs typeface="Arial" pitchFamily="34" charset="0"/>
            </a:endParaRPr>
          </a:p>
        </p:txBody>
      </p:sp>
      <p:sp>
        <p:nvSpPr>
          <p:cNvPr id="2" name="Title 1"/>
          <p:cNvSpPr>
            <a:spLocks noGrp="1"/>
          </p:cNvSpPr>
          <p:nvPr>
            <p:ph type="title"/>
          </p:nvPr>
        </p:nvSpPr>
        <p:spPr>
          <a:xfrm>
            <a:off x="396240" y="1986298"/>
            <a:ext cx="11399520" cy="1822107"/>
          </a:xfrm>
        </p:spPr>
        <p:txBody>
          <a:bodyPr/>
          <a:lstStyle>
            <a:lvl1pPr algn="ctr">
              <a:defRPr b="1" i="0">
                <a:solidFill>
                  <a:srgbClr val="FFFFFF"/>
                </a:solidFill>
                <a:latin typeface="Gill Sans MT"/>
                <a:cs typeface="Gill Sans MT"/>
              </a:defRPr>
            </a:lvl1pPr>
          </a:lstStyle>
          <a:p>
            <a:r>
              <a:rPr lang="en-US" dirty="0"/>
              <a:t>Click to edit Master title style</a:t>
            </a:r>
          </a:p>
        </p:txBody>
      </p:sp>
      <p:sp>
        <p:nvSpPr>
          <p:cNvPr id="4" name="Slide Number Placeholder 5"/>
          <p:cNvSpPr>
            <a:spLocks noGrp="1"/>
          </p:cNvSpPr>
          <p:nvPr>
            <p:ph type="sldNum" sz="quarter" idx="10"/>
          </p:nvPr>
        </p:nvSpPr>
        <p:spPr/>
        <p:txBody>
          <a:bodyPr/>
          <a:lstStyle>
            <a:lvl1pPr algn="ctr" defTabSz="457200">
              <a:defRPr sz="1100">
                <a:solidFill>
                  <a:srgbClr val="FFFFFF"/>
                </a:solidFill>
                <a:latin typeface="Arial" pitchFamily="34" charset="0"/>
                <a:cs typeface="Arial" pitchFamily="34" charset="0"/>
              </a:defRPr>
            </a:lvl1pPr>
          </a:lstStyle>
          <a:p>
            <a:pPr>
              <a:defRPr/>
            </a:pPr>
            <a:fld id="{20A30C08-BD65-E145-8037-8D95A435A8A2}" type="slidenum">
              <a:rPr lang="en-US"/>
              <a:pPr>
                <a:defRPr/>
              </a:pPr>
              <a:t>‹#›</a:t>
            </a:fld>
            <a:endParaRPr lang="en-US"/>
          </a:p>
        </p:txBody>
      </p:sp>
    </p:spTree>
    <p:extLst>
      <p:ext uri="{BB962C8B-B14F-4D97-AF65-F5344CB8AC3E}">
        <p14:creationId xmlns:p14="http://schemas.microsoft.com/office/powerpoint/2010/main" val="1358510505"/>
      </p:ext>
    </p:extLst>
  </p:cSld>
  <p:clrMapOvr>
    <a:masterClrMapping/>
  </p:clrMapOvr>
  <p:transition spd="med">
    <p:fade/>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6965" y="1257300"/>
            <a:ext cx="5486400" cy="5029200"/>
          </a:xfrm>
        </p:spPr>
        <p:txBody>
          <a:bodyPr/>
          <a:lstStyle>
            <a:lvl1pPr marL="342900" indent="-342900">
              <a:buFont typeface="Wingdings" pitchFamily="2" charset="2"/>
              <a:buChar char="§"/>
              <a:defRPr sz="2800" b="0" i="0">
                <a:solidFill>
                  <a:srgbClr val="FFFFFF"/>
                </a:solidFill>
                <a:latin typeface="Gill Sans MT"/>
                <a:cs typeface="Gill Sans MT"/>
              </a:defRPr>
            </a:lvl1pPr>
            <a:lvl2pPr>
              <a:defRPr sz="2400" b="0" i="0">
                <a:solidFill>
                  <a:srgbClr val="FFFFFF"/>
                </a:solidFill>
                <a:latin typeface="Gill Sans MT"/>
                <a:cs typeface="Gill Sans MT"/>
              </a:defRPr>
            </a:lvl2pPr>
            <a:lvl3pPr>
              <a:defRPr sz="2000" b="0" i="0">
                <a:solidFill>
                  <a:srgbClr val="FFFFFF"/>
                </a:solidFill>
                <a:latin typeface="Gill Sans MT"/>
                <a:cs typeface="Gill Sans MT"/>
              </a:defRPr>
            </a:lvl3pPr>
            <a:lvl4pPr marL="1600200" indent="-228600">
              <a:buFont typeface="Courier New" pitchFamily="49" charset="0"/>
              <a:buChar char="o"/>
              <a:defRPr sz="1800" b="0" i="0">
                <a:solidFill>
                  <a:srgbClr val="FFFFFF"/>
                </a:solidFill>
                <a:latin typeface="Gill Sans MT"/>
                <a:cs typeface="Gill Sans MT"/>
              </a:defRPr>
            </a:lvl4pPr>
            <a:lvl5pPr>
              <a:defRPr sz="1800" b="0" i="0">
                <a:solidFill>
                  <a:srgbClr val="FFFFFF"/>
                </a:solidFill>
                <a:latin typeface="Gill Sans MT"/>
                <a:cs typeface="Gill Sans M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08635" y="1257300"/>
            <a:ext cx="5486400" cy="5029200"/>
          </a:xfrm>
        </p:spPr>
        <p:txBody>
          <a:bodyPr/>
          <a:lstStyle>
            <a:lvl1pPr marL="342900" indent="-342900">
              <a:buFont typeface="Wingdings" pitchFamily="2" charset="2"/>
              <a:buChar char="§"/>
              <a:defRPr sz="2800" b="0" i="0">
                <a:solidFill>
                  <a:srgbClr val="FFFFFF"/>
                </a:solidFill>
                <a:latin typeface="Gill Sans MT"/>
                <a:cs typeface="Gill Sans MT"/>
              </a:defRPr>
            </a:lvl1pPr>
            <a:lvl2pPr>
              <a:defRPr sz="2400" b="0" i="0">
                <a:solidFill>
                  <a:srgbClr val="FFFFFF"/>
                </a:solidFill>
                <a:latin typeface="Gill Sans MT"/>
                <a:cs typeface="Gill Sans MT"/>
              </a:defRPr>
            </a:lvl2pPr>
            <a:lvl3pPr>
              <a:defRPr sz="2000" b="0" i="0">
                <a:solidFill>
                  <a:srgbClr val="FFFFFF"/>
                </a:solidFill>
                <a:latin typeface="Gill Sans MT"/>
                <a:cs typeface="Gill Sans MT"/>
              </a:defRPr>
            </a:lvl3pPr>
            <a:lvl4pPr marL="1600200" indent="-228600">
              <a:buFont typeface="Courier New" pitchFamily="49" charset="0"/>
              <a:buChar char="o"/>
              <a:defRPr sz="1800" b="0" i="0">
                <a:solidFill>
                  <a:srgbClr val="FFFFFF"/>
                </a:solidFill>
                <a:latin typeface="Gill Sans MT"/>
                <a:cs typeface="Gill Sans MT"/>
              </a:defRPr>
            </a:lvl4pPr>
            <a:lvl5pPr>
              <a:defRPr sz="1800" b="0" i="0">
                <a:solidFill>
                  <a:srgbClr val="FFFFFF"/>
                </a:solidFill>
                <a:latin typeface="Gill Sans MT"/>
                <a:cs typeface="Gill Sans M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Placeholder 1"/>
          <p:cNvSpPr>
            <a:spLocks noGrp="1"/>
          </p:cNvSpPr>
          <p:nvPr>
            <p:ph type="title"/>
          </p:nvPr>
        </p:nvSpPr>
        <p:spPr>
          <a:xfrm>
            <a:off x="396240" y="274639"/>
            <a:ext cx="11399520" cy="574448"/>
          </a:xfrm>
          <a:prstGeom prst="rect">
            <a:avLst/>
          </a:prstGeom>
        </p:spPr>
        <p:txBody>
          <a:bodyPr rtlCol="0">
            <a:normAutofit/>
          </a:bodyPr>
          <a:lstStyle>
            <a:lvl1pPr>
              <a:defRPr b="1" i="0">
                <a:solidFill>
                  <a:srgbClr val="FFFFFF"/>
                </a:solidFill>
                <a:latin typeface="Gill Sans MT"/>
                <a:cs typeface="Gill Sans MT"/>
              </a:defRPr>
            </a:lvl1pPr>
          </a:lstStyle>
          <a:p>
            <a:r>
              <a:rPr lang="en-US" dirty="0"/>
              <a:t>Click to edit Master title style</a:t>
            </a:r>
          </a:p>
        </p:txBody>
      </p:sp>
      <p:sp>
        <p:nvSpPr>
          <p:cNvPr id="13"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b="0" i="0">
                <a:solidFill>
                  <a:srgbClr val="FFFFFF"/>
                </a:solidFill>
                <a:latin typeface="Gill Sans MT"/>
                <a:cs typeface="Gill Sans MT"/>
              </a:defRPr>
            </a:lvl1pPr>
          </a:lstStyle>
          <a:p>
            <a:pPr lvl="0"/>
            <a:r>
              <a:rPr lang="en-US"/>
              <a:t>Click to edit Master text styles</a:t>
            </a:r>
          </a:p>
        </p:txBody>
      </p:sp>
      <p:sp>
        <p:nvSpPr>
          <p:cNvPr id="6" name="Slide Number Placeholder 5"/>
          <p:cNvSpPr>
            <a:spLocks noGrp="1"/>
          </p:cNvSpPr>
          <p:nvPr>
            <p:ph type="sldNum" sz="quarter" idx="11"/>
          </p:nvPr>
        </p:nvSpPr>
        <p:spPr/>
        <p:txBody>
          <a:bodyPr/>
          <a:lstStyle>
            <a:lvl1pPr algn="ctr" defTabSz="457200">
              <a:defRPr sz="1100">
                <a:solidFill>
                  <a:srgbClr val="FFFFFF"/>
                </a:solidFill>
                <a:latin typeface="Arial" pitchFamily="34" charset="0"/>
                <a:cs typeface="Arial" pitchFamily="34" charset="0"/>
              </a:defRPr>
            </a:lvl1pPr>
          </a:lstStyle>
          <a:p>
            <a:pPr>
              <a:defRPr/>
            </a:pPr>
            <a:fld id="{4FF073FB-7D2A-5348-B3CC-D82D20AD34DA}" type="slidenum">
              <a:rPr lang="en-US"/>
              <a:pPr>
                <a:defRPr/>
              </a:pPr>
              <a:t>‹#›</a:t>
            </a:fld>
            <a:endParaRPr lang="en-US"/>
          </a:p>
        </p:txBody>
      </p:sp>
    </p:spTree>
    <p:extLst>
      <p:ext uri="{BB962C8B-B14F-4D97-AF65-F5344CB8AC3E}">
        <p14:creationId xmlns:p14="http://schemas.microsoft.com/office/powerpoint/2010/main" val="3363903635"/>
      </p:ext>
    </p:extLst>
  </p:cSld>
  <p:clrMapOvr>
    <a:masterClrMapping/>
  </p:clrMapOvr>
  <p:transition spd="med">
    <p:fade/>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Content and Lower Captio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6240" y="1257299"/>
            <a:ext cx="11399520" cy="4114800"/>
          </a:xfrm>
        </p:spPr>
        <p:txBody>
          <a:bodyPr/>
          <a:lstStyle>
            <a:lvl1pPr marL="342900" indent="-342900">
              <a:buFont typeface="Wingdings" pitchFamily="2" charset="2"/>
              <a:buChar char="§"/>
              <a:defRPr sz="2800" b="0" i="0">
                <a:solidFill>
                  <a:srgbClr val="FFFFFF"/>
                </a:solidFill>
                <a:latin typeface="Gill Sans MT"/>
                <a:cs typeface="Gill Sans MT"/>
              </a:defRPr>
            </a:lvl1pPr>
            <a:lvl2pPr>
              <a:defRPr sz="2400" b="0" i="0">
                <a:solidFill>
                  <a:srgbClr val="FFFFFF"/>
                </a:solidFill>
                <a:latin typeface="Gill Sans MT"/>
                <a:cs typeface="Gill Sans MT"/>
              </a:defRPr>
            </a:lvl2pPr>
            <a:lvl3pPr>
              <a:defRPr sz="2000" b="0" i="0">
                <a:solidFill>
                  <a:srgbClr val="FFFFFF"/>
                </a:solidFill>
                <a:latin typeface="Gill Sans MT"/>
                <a:cs typeface="Gill Sans MT"/>
              </a:defRPr>
            </a:lvl3pPr>
            <a:lvl4pPr marL="1600200" indent="-228600">
              <a:buFont typeface="Courier New" pitchFamily="49" charset="0"/>
              <a:buChar char="o"/>
              <a:defRPr sz="1800" b="0" i="0">
                <a:solidFill>
                  <a:srgbClr val="FFFFFF"/>
                </a:solidFill>
                <a:latin typeface="Gill Sans MT"/>
                <a:cs typeface="Gill Sans MT"/>
              </a:defRPr>
            </a:lvl4pPr>
            <a:lvl5pPr>
              <a:defRPr sz="1800" b="0" i="0">
                <a:solidFill>
                  <a:srgbClr val="FFFFFF"/>
                </a:solidFill>
                <a:latin typeface="Gill Sans MT"/>
                <a:cs typeface="Gill Sans MT"/>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96240" y="5565237"/>
            <a:ext cx="11399520" cy="640080"/>
          </a:xfrm>
        </p:spPr>
        <p:txBody>
          <a:bodyPr>
            <a:normAutofit/>
          </a:bodyPr>
          <a:lstStyle>
            <a:lvl1pPr marL="0" indent="0">
              <a:buNone/>
              <a:defRPr sz="2400" b="0" i="0">
                <a:solidFill>
                  <a:srgbClr val="FFFFFF"/>
                </a:solidFill>
                <a:latin typeface="Gill Sans MT"/>
                <a:cs typeface="Gill Sans MT"/>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9" name="Title Placeholder 1"/>
          <p:cNvSpPr>
            <a:spLocks noGrp="1"/>
          </p:cNvSpPr>
          <p:nvPr>
            <p:ph type="title"/>
          </p:nvPr>
        </p:nvSpPr>
        <p:spPr>
          <a:xfrm>
            <a:off x="396240" y="274639"/>
            <a:ext cx="11399520" cy="574448"/>
          </a:xfrm>
          <a:prstGeom prst="rect">
            <a:avLst/>
          </a:prstGeom>
        </p:spPr>
        <p:txBody>
          <a:bodyPr rtlCol="0">
            <a:normAutofit/>
          </a:bodyPr>
          <a:lstStyle>
            <a:lvl1pPr>
              <a:defRPr b="1" i="0">
                <a:solidFill>
                  <a:srgbClr val="FFFFFF"/>
                </a:solidFill>
                <a:latin typeface="Gill Sans MT"/>
                <a:cs typeface="Gill Sans MT"/>
              </a:defRPr>
            </a:lvl1pPr>
          </a:lstStyle>
          <a:p>
            <a:r>
              <a:rPr lang="en-US" dirty="0"/>
              <a:t>Click to edit Master title style</a:t>
            </a:r>
          </a:p>
        </p:txBody>
      </p:sp>
      <p:sp>
        <p:nvSpPr>
          <p:cNvPr id="13"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a:solidFill>
                  <a:srgbClr val="FFFFFF"/>
                </a:solidFill>
                <a:latin typeface="Gill Sans MT" pitchFamily="34" charset="0"/>
                <a:cs typeface="Arial" pitchFamily="34" charset="0"/>
              </a:defRPr>
            </a:lvl1pPr>
          </a:lstStyle>
          <a:p>
            <a:pPr lvl="0"/>
            <a:r>
              <a:rPr lang="en-US"/>
              <a:t>Click to edit Master text styles</a:t>
            </a:r>
          </a:p>
        </p:txBody>
      </p:sp>
      <p:sp>
        <p:nvSpPr>
          <p:cNvPr id="6" name="Slide Number Placeholder 5"/>
          <p:cNvSpPr>
            <a:spLocks noGrp="1"/>
          </p:cNvSpPr>
          <p:nvPr>
            <p:ph type="sldNum" sz="quarter" idx="11"/>
          </p:nvPr>
        </p:nvSpPr>
        <p:spPr/>
        <p:txBody>
          <a:bodyPr/>
          <a:lstStyle>
            <a:lvl1pPr algn="ctr" defTabSz="457200">
              <a:defRPr sz="1100">
                <a:solidFill>
                  <a:srgbClr val="FFFFFF"/>
                </a:solidFill>
                <a:latin typeface="Arial" pitchFamily="34" charset="0"/>
                <a:cs typeface="Arial" pitchFamily="34" charset="0"/>
              </a:defRPr>
            </a:lvl1pPr>
          </a:lstStyle>
          <a:p>
            <a:pPr>
              <a:defRPr/>
            </a:pPr>
            <a:fld id="{998E2710-A36C-FF4D-9BF3-AC812899F9D5}" type="slidenum">
              <a:rPr lang="en-US"/>
              <a:pPr>
                <a:defRPr/>
              </a:pPr>
              <a:t>‹#›</a:t>
            </a:fld>
            <a:endParaRPr lang="en-US"/>
          </a:p>
        </p:txBody>
      </p:sp>
    </p:spTree>
    <p:extLst>
      <p:ext uri="{BB962C8B-B14F-4D97-AF65-F5344CB8AC3E}">
        <p14:creationId xmlns:p14="http://schemas.microsoft.com/office/powerpoint/2010/main" val="1425204583"/>
      </p:ext>
    </p:extLst>
  </p:cSld>
  <p:clrMapOvr>
    <a:masterClrMapping/>
  </p:clrMapOvr>
  <p:transition spd="med">
    <p:fade/>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Content and Upper Captio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6940" y="2049519"/>
            <a:ext cx="11399520" cy="4114800"/>
          </a:xfrm>
        </p:spPr>
        <p:txBody>
          <a:bodyPr/>
          <a:lstStyle>
            <a:lvl1pPr marL="342900" indent="-342900">
              <a:buFont typeface="Wingdings" pitchFamily="2" charset="2"/>
              <a:buChar char="§"/>
              <a:defRPr sz="2800" b="0" i="0">
                <a:solidFill>
                  <a:srgbClr val="FFFFFF"/>
                </a:solidFill>
                <a:latin typeface="Gill Sans MT"/>
                <a:cs typeface="Gill Sans MT"/>
              </a:defRPr>
            </a:lvl1pPr>
            <a:lvl2pPr>
              <a:defRPr sz="2400" b="0" i="0">
                <a:solidFill>
                  <a:srgbClr val="FFFFFF"/>
                </a:solidFill>
                <a:latin typeface="Gill Sans MT"/>
                <a:cs typeface="Gill Sans MT"/>
              </a:defRPr>
            </a:lvl2pPr>
            <a:lvl3pPr>
              <a:defRPr sz="2000" b="0" i="0">
                <a:solidFill>
                  <a:srgbClr val="FFFFFF"/>
                </a:solidFill>
                <a:latin typeface="Gill Sans MT"/>
                <a:cs typeface="Gill Sans MT"/>
              </a:defRPr>
            </a:lvl3pPr>
            <a:lvl4pPr marL="1600200" indent="-228600">
              <a:buFont typeface="Courier New" pitchFamily="49" charset="0"/>
              <a:buChar char="o"/>
              <a:defRPr sz="1800" b="0" i="0">
                <a:solidFill>
                  <a:srgbClr val="FFFFFF"/>
                </a:solidFill>
                <a:latin typeface="Gill Sans MT"/>
                <a:cs typeface="Gill Sans MT"/>
              </a:defRPr>
            </a:lvl4pPr>
            <a:lvl5pPr>
              <a:defRPr sz="1800" b="0" i="0">
                <a:solidFill>
                  <a:srgbClr val="FFFFFF"/>
                </a:solidFill>
                <a:latin typeface="Gill Sans MT"/>
                <a:cs typeface="Gill Sans M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6940" y="1261135"/>
            <a:ext cx="11399520" cy="640080"/>
          </a:xfrm>
        </p:spPr>
        <p:txBody>
          <a:bodyPr>
            <a:normAutofit/>
          </a:bodyPr>
          <a:lstStyle>
            <a:lvl1pPr marL="0" indent="0">
              <a:buNone/>
              <a:defRPr sz="2400" b="0" i="0">
                <a:solidFill>
                  <a:srgbClr val="FFFFFF"/>
                </a:solidFill>
                <a:latin typeface="Gill Sans"/>
                <a:cs typeface="Gill Sans"/>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9" name="Title Placeholder 1"/>
          <p:cNvSpPr>
            <a:spLocks noGrp="1"/>
          </p:cNvSpPr>
          <p:nvPr>
            <p:ph type="title"/>
          </p:nvPr>
        </p:nvSpPr>
        <p:spPr>
          <a:xfrm>
            <a:off x="396940" y="274639"/>
            <a:ext cx="11399520" cy="574448"/>
          </a:xfrm>
          <a:prstGeom prst="rect">
            <a:avLst/>
          </a:prstGeom>
        </p:spPr>
        <p:txBody>
          <a:bodyPr rtlCol="0">
            <a:normAutofit/>
          </a:bodyPr>
          <a:lstStyle>
            <a:lvl1pPr>
              <a:defRPr b="1" i="0">
                <a:solidFill>
                  <a:srgbClr val="FFFFFF"/>
                </a:solidFill>
                <a:latin typeface="Gill Sans MT"/>
                <a:cs typeface="Gill Sans MT"/>
              </a:defRPr>
            </a:lvl1pPr>
          </a:lstStyle>
          <a:p>
            <a:r>
              <a:rPr lang="en-US" dirty="0"/>
              <a:t>Click to edit Master title style</a:t>
            </a:r>
          </a:p>
        </p:txBody>
      </p:sp>
      <p:sp>
        <p:nvSpPr>
          <p:cNvPr id="13"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b="0" i="0">
                <a:solidFill>
                  <a:srgbClr val="FFFFFF"/>
                </a:solidFill>
                <a:latin typeface="Gill Sans MT"/>
                <a:cs typeface="Gill Sans MT"/>
              </a:defRPr>
            </a:lvl1pPr>
          </a:lstStyle>
          <a:p>
            <a:pPr lvl="0"/>
            <a:r>
              <a:rPr lang="en-US"/>
              <a:t>Click to edit Master text styles</a:t>
            </a:r>
          </a:p>
        </p:txBody>
      </p:sp>
      <p:sp>
        <p:nvSpPr>
          <p:cNvPr id="6" name="Slide Number Placeholder 5"/>
          <p:cNvSpPr>
            <a:spLocks noGrp="1"/>
          </p:cNvSpPr>
          <p:nvPr>
            <p:ph type="sldNum" sz="quarter" idx="11"/>
          </p:nvPr>
        </p:nvSpPr>
        <p:spPr/>
        <p:txBody>
          <a:bodyPr/>
          <a:lstStyle>
            <a:lvl1pPr algn="ctr" defTabSz="457200">
              <a:defRPr sz="1100">
                <a:solidFill>
                  <a:srgbClr val="FFFFFF"/>
                </a:solidFill>
                <a:latin typeface="Arial" pitchFamily="34" charset="0"/>
                <a:cs typeface="Arial" pitchFamily="34" charset="0"/>
              </a:defRPr>
            </a:lvl1pPr>
          </a:lstStyle>
          <a:p>
            <a:pPr>
              <a:defRPr/>
            </a:pPr>
            <a:fld id="{62385998-756A-8540-92BB-81B2448A0727}" type="slidenum">
              <a:rPr lang="en-US"/>
              <a:pPr>
                <a:defRPr/>
              </a:pPr>
              <a:t>‹#›</a:t>
            </a:fld>
            <a:endParaRPr lang="en-US"/>
          </a:p>
        </p:txBody>
      </p:sp>
    </p:spTree>
    <p:extLst>
      <p:ext uri="{BB962C8B-B14F-4D97-AF65-F5344CB8AC3E}">
        <p14:creationId xmlns:p14="http://schemas.microsoft.com/office/powerpoint/2010/main" val="3566041337"/>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4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CF2B1B2C-FCE6-4B63-A61B-3361E14F274F}" type="datetime1">
              <a:rPr lang="en-US">
                <a:solidFill>
                  <a:srgbClr val="000000"/>
                </a:solidFill>
              </a:rPr>
              <a:pPr>
                <a:defRPr/>
              </a:pPr>
              <a:t>3/1/23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0A36353-F408-4620-97AD-3B5667A9BB9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4323411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396240" y="274639"/>
            <a:ext cx="11399520" cy="574448"/>
          </a:xfrm>
          <a:prstGeom prst="rect">
            <a:avLst/>
          </a:prstGeom>
        </p:spPr>
        <p:txBody>
          <a:bodyPr rtlCol="0">
            <a:normAutofit/>
          </a:bodyPr>
          <a:lstStyle>
            <a:lvl1pPr>
              <a:defRPr b="1" i="0">
                <a:solidFill>
                  <a:srgbClr val="FFFFFF"/>
                </a:solidFill>
                <a:latin typeface="Gill Sans MT"/>
                <a:cs typeface="Gill Sans MT"/>
              </a:defRPr>
            </a:lvl1pPr>
          </a:lstStyle>
          <a:p>
            <a:r>
              <a:rPr lang="en-US" dirty="0"/>
              <a:t>Click to edit Master title style</a:t>
            </a:r>
          </a:p>
        </p:txBody>
      </p:sp>
      <p:sp>
        <p:nvSpPr>
          <p:cNvPr id="10"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b="0" i="0">
                <a:solidFill>
                  <a:srgbClr val="FFFFFF"/>
                </a:solidFill>
                <a:latin typeface="Gill Sans MT"/>
                <a:cs typeface="Gill Sans MT"/>
              </a:defRPr>
            </a:lvl1pPr>
          </a:lstStyle>
          <a:p>
            <a:pPr lvl="0"/>
            <a:r>
              <a:rPr lang="en-US"/>
              <a:t>Click to edit Master text styles</a:t>
            </a:r>
          </a:p>
        </p:txBody>
      </p:sp>
      <p:sp>
        <p:nvSpPr>
          <p:cNvPr id="4" name="Slide Number Placeholder 5"/>
          <p:cNvSpPr>
            <a:spLocks noGrp="1"/>
          </p:cNvSpPr>
          <p:nvPr>
            <p:ph type="sldNum" sz="quarter" idx="11"/>
          </p:nvPr>
        </p:nvSpPr>
        <p:spPr/>
        <p:txBody>
          <a:bodyPr/>
          <a:lstStyle>
            <a:lvl1pPr algn="ctr" defTabSz="457200">
              <a:defRPr sz="1100">
                <a:solidFill>
                  <a:srgbClr val="FFFFFF"/>
                </a:solidFill>
                <a:latin typeface="Arial" pitchFamily="34" charset="0"/>
                <a:cs typeface="Arial" pitchFamily="34" charset="0"/>
              </a:defRPr>
            </a:lvl1pPr>
          </a:lstStyle>
          <a:p>
            <a:pPr>
              <a:defRPr/>
            </a:pPr>
            <a:fld id="{D4F704E5-FAB4-9944-9A66-119AE173E5B5}" type="slidenum">
              <a:rPr lang="en-US"/>
              <a:pPr>
                <a:defRPr/>
              </a:pPr>
              <a:t>‹#›</a:t>
            </a:fld>
            <a:endParaRPr lang="en-US"/>
          </a:p>
        </p:txBody>
      </p:sp>
    </p:spTree>
    <p:extLst>
      <p:ext uri="{BB962C8B-B14F-4D97-AF65-F5344CB8AC3E}">
        <p14:creationId xmlns:p14="http://schemas.microsoft.com/office/powerpoint/2010/main" val="2029060232"/>
      </p:ext>
    </p:extLst>
  </p:cSld>
  <p:clrMapOvr>
    <a:masterClrMapping/>
  </p:clrMapOvr>
  <p:transition spd="med">
    <p:fade/>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7" descr="sunshot_b&amp;w_r_h.png"/>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1278532" y="1571625"/>
            <a:ext cx="9590617" cy="1371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4"/>
          <p:cNvSpPr/>
          <p:nvPr userDrawn="1"/>
        </p:nvSpPr>
        <p:spPr>
          <a:xfrm>
            <a:off x="0" y="946150"/>
            <a:ext cx="12192000" cy="261939"/>
          </a:xfrm>
          <a:prstGeom prst="rect">
            <a:avLst/>
          </a:prstGeom>
          <a:solidFill>
            <a:srgbClr val="0A0A0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latin typeface="Arial" pitchFamily="34" charset="0"/>
              <a:cs typeface="Arial" pitchFamily="34" charset="0"/>
            </a:endParaRPr>
          </a:p>
        </p:txBody>
      </p:sp>
      <p:sp>
        <p:nvSpPr>
          <p:cNvPr id="6" name="Rectangle 5"/>
          <p:cNvSpPr/>
          <p:nvPr userDrawn="1"/>
        </p:nvSpPr>
        <p:spPr>
          <a:xfrm>
            <a:off x="4234" y="6442077"/>
            <a:ext cx="2607733" cy="415925"/>
          </a:xfrm>
          <a:prstGeom prst="rect">
            <a:avLst/>
          </a:prstGeom>
          <a:solidFill>
            <a:srgbClr val="0A0A0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ndParaRPr>
          </a:p>
        </p:txBody>
      </p:sp>
      <p:sp>
        <p:nvSpPr>
          <p:cNvPr id="7" name="Content Placeholder 3"/>
          <p:cNvSpPr>
            <a:spLocks noGrp="1"/>
          </p:cNvSpPr>
          <p:nvPr>
            <p:ph sz="half" idx="2"/>
          </p:nvPr>
        </p:nvSpPr>
        <p:spPr>
          <a:xfrm>
            <a:off x="609601" y="3831054"/>
            <a:ext cx="10972800" cy="1545055"/>
          </a:xfrm>
        </p:spPr>
        <p:txBody>
          <a:bodyPr>
            <a:normAutofit/>
          </a:bodyPr>
          <a:lstStyle>
            <a:lvl1pPr marL="0" indent="0" algn="ctr">
              <a:buNone/>
              <a:defRPr sz="2400" b="0" i="0">
                <a:solidFill>
                  <a:srgbClr val="FFFFFF"/>
                </a:solidFill>
                <a:latin typeface="Gill Sans"/>
                <a:cs typeface="Gill Sans"/>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10" name="Content Placeholder 3"/>
          <p:cNvSpPr>
            <a:spLocks noGrp="1"/>
          </p:cNvSpPr>
          <p:nvPr>
            <p:ph sz="half" idx="10"/>
          </p:nvPr>
        </p:nvSpPr>
        <p:spPr>
          <a:xfrm>
            <a:off x="609599" y="3210877"/>
            <a:ext cx="10972800" cy="576072"/>
          </a:xfrm>
        </p:spPr>
        <p:txBody>
          <a:bodyPr anchor="ctr">
            <a:noAutofit/>
          </a:bodyPr>
          <a:lstStyle>
            <a:lvl1pPr marL="0" indent="0" algn="ctr">
              <a:buNone/>
              <a:defRPr sz="3600" b="1" i="0">
                <a:solidFill>
                  <a:srgbClr val="FFFFFF"/>
                </a:solidFill>
                <a:latin typeface="Gill Sans MT"/>
                <a:cs typeface="Gill Sans MT"/>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8" name="Slide Number Placeholder 5"/>
          <p:cNvSpPr>
            <a:spLocks noGrp="1"/>
          </p:cNvSpPr>
          <p:nvPr>
            <p:ph type="sldNum" sz="quarter" idx="11"/>
          </p:nvPr>
        </p:nvSpPr>
        <p:spPr/>
        <p:txBody>
          <a:bodyPr/>
          <a:lstStyle>
            <a:lvl1pPr algn="ctr" defTabSz="457200">
              <a:defRPr sz="1100">
                <a:solidFill>
                  <a:srgbClr val="FFFFFF"/>
                </a:solidFill>
                <a:latin typeface="Arial" pitchFamily="34" charset="0"/>
                <a:cs typeface="Arial" pitchFamily="34" charset="0"/>
              </a:defRPr>
            </a:lvl1pPr>
          </a:lstStyle>
          <a:p>
            <a:pPr>
              <a:defRPr/>
            </a:pPr>
            <a:fld id="{6F0F41F7-17E1-7B42-8033-C022CAFCD01A}" type="slidenum">
              <a:rPr lang="en-US"/>
              <a:pPr>
                <a:defRPr/>
              </a:pPr>
              <a:t>‹#›</a:t>
            </a:fld>
            <a:endParaRPr lang="en-US"/>
          </a:p>
        </p:txBody>
      </p:sp>
    </p:spTree>
    <p:extLst>
      <p:ext uri="{BB962C8B-B14F-4D97-AF65-F5344CB8AC3E}">
        <p14:creationId xmlns:p14="http://schemas.microsoft.com/office/powerpoint/2010/main" val="797369354"/>
      </p:ext>
    </p:extLst>
  </p:cSld>
  <p:clrMapOvr>
    <a:masterClrMapping/>
  </p:clrMapOvr>
  <p:transition spd="med">
    <p:fade/>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_Content and Upper Caption">
    <p:spTree>
      <p:nvGrpSpPr>
        <p:cNvPr id="1" name=""/>
        <p:cNvGrpSpPr/>
        <p:nvPr/>
      </p:nvGrpSpPr>
      <p:grpSpPr>
        <a:xfrm>
          <a:off x="0" y="0"/>
          <a:ext cx="0" cy="0"/>
          <a:chOff x="0" y="0"/>
          <a:chExt cx="0" cy="0"/>
        </a:xfrm>
      </p:grpSpPr>
      <p:sp>
        <p:nvSpPr>
          <p:cNvPr id="8" name="Content Placeholder 2"/>
          <p:cNvSpPr>
            <a:spLocks noGrp="1"/>
          </p:cNvSpPr>
          <p:nvPr>
            <p:ph sz="half" idx="11"/>
          </p:nvPr>
        </p:nvSpPr>
        <p:spPr>
          <a:xfrm>
            <a:off x="396240" y="1246667"/>
            <a:ext cx="11399520" cy="5029200"/>
          </a:xfrm>
        </p:spPr>
        <p:txBody>
          <a:bodyPr/>
          <a:lstStyle>
            <a:lvl1pPr marL="342900" indent="-342900">
              <a:buFont typeface="Wingdings" pitchFamily="2" charset="2"/>
              <a:buChar char="§"/>
              <a:defRPr sz="2800" b="0" i="0">
                <a:solidFill>
                  <a:srgbClr val="FFFFFF"/>
                </a:solidFill>
                <a:latin typeface="Gill Sans MT"/>
                <a:cs typeface="Gill Sans MT"/>
              </a:defRPr>
            </a:lvl1pPr>
            <a:lvl2pPr>
              <a:defRPr sz="2400" b="0" i="0">
                <a:solidFill>
                  <a:srgbClr val="FFFFFF"/>
                </a:solidFill>
                <a:latin typeface="Gill Sans MT"/>
                <a:cs typeface="Gill Sans MT"/>
              </a:defRPr>
            </a:lvl2pPr>
            <a:lvl3pPr>
              <a:defRPr sz="2000" b="0" i="0">
                <a:solidFill>
                  <a:srgbClr val="FFFFFF"/>
                </a:solidFill>
                <a:latin typeface="Gill Sans MT"/>
                <a:cs typeface="Gill Sans MT"/>
              </a:defRPr>
            </a:lvl3pPr>
            <a:lvl4pPr marL="1600200" indent="-228600">
              <a:buFont typeface="Courier New" pitchFamily="49" charset="0"/>
              <a:buChar char="o"/>
              <a:defRPr sz="1800" b="0" i="0">
                <a:solidFill>
                  <a:srgbClr val="FFFFFF"/>
                </a:solidFill>
                <a:latin typeface="Gill Sans MT"/>
                <a:cs typeface="Gill Sans MT"/>
              </a:defRPr>
            </a:lvl4pPr>
            <a:lvl5pPr>
              <a:defRPr sz="1800" b="0" i="0">
                <a:solidFill>
                  <a:srgbClr val="FFFFFF"/>
                </a:solidFill>
                <a:latin typeface="Gill Sans MT"/>
                <a:cs typeface="Gill Sans MT"/>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96940" y="623155"/>
            <a:ext cx="11399520" cy="397572"/>
          </a:xfrm>
        </p:spPr>
        <p:txBody>
          <a:bodyPr>
            <a:noAutofit/>
          </a:bodyPr>
          <a:lstStyle>
            <a:lvl1pPr marL="0" indent="0">
              <a:buNone/>
              <a:defRPr sz="2000" b="1" i="0">
                <a:solidFill>
                  <a:srgbClr val="FFFFFF"/>
                </a:solidFill>
                <a:latin typeface="Gill Sans"/>
                <a:cs typeface="Gill Sans"/>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9" name="Title Placeholder 1"/>
          <p:cNvSpPr>
            <a:spLocks noGrp="1"/>
          </p:cNvSpPr>
          <p:nvPr>
            <p:ph type="title"/>
          </p:nvPr>
        </p:nvSpPr>
        <p:spPr>
          <a:xfrm>
            <a:off x="396940" y="125776"/>
            <a:ext cx="11399520" cy="574448"/>
          </a:xfrm>
          <a:prstGeom prst="rect">
            <a:avLst/>
          </a:prstGeom>
        </p:spPr>
        <p:txBody>
          <a:bodyPr rtlCol="0">
            <a:noAutofit/>
          </a:bodyPr>
          <a:lstStyle>
            <a:lvl1pPr>
              <a:defRPr sz="3600" b="1" i="0">
                <a:solidFill>
                  <a:srgbClr val="FFFFFF"/>
                </a:solidFill>
                <a:latin typeface="Gill Sans MT"/>
                <a:cs typeface="Gill Sans MT"/>
              </a:defRPr>
            </a:lvl1pPr>
          </a:lstStyle>
          <a:p>
            <a:r>
              <a:rPr lang="en-US" dirty="0"/>
              <a:t>Click to edit Master title style</a:t>
            </a:r>
          </a:p>
        </p:txBody>
      </p:sp>
      <p:sp>
        <p:nvSpPr>
          <p:cNvPr id="13"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b="0" i="0">
                <a:solidFill>
                  <a:srgbClr val="FFFFFF"/>
                </a:solidFill>
                <a:latin typeface="Gill Sans MT"/>
                <a:cs typeface="Gill Sans MT"/>
              </a:defRPr>
            </a:lvl1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lgn="ctr" defTabSz="457200">
              <a:defRPr sz="1100">
                <a:solidFill>
                  <a:srgbClr val="FFFFFF"/>
                </a:solidFill>
                <a:latin typeface="Arial" pitchFamily="34" charset="0"/>
                <a:cs typeface="Arial" pitchFamily="34" charset="0"/>
              </a:defRPr>
            </a:lvl1pPr>
          </a:lstStyle>
          <a:p>
            <a:pPr>
              <a:defRPr/>
            </a:pPr>
            <a:fld id="{C3D75A3C-92F5-C44C-A4A2-6F456AAFEA6D}" type="slidenum">
              <a:rPr lang="en-US"/>
              <a:pPr>
                <a:defRPr/>
              </a:pPr>
              <a:t>‹#›</a:t>
            </a:fld>
            <a:endParaRPr lang="en-US"/>
          </a:p>
        </p:txBody>
      </p:sp>
    </p:spTree>
    <p:extLst>
      <p:ext uri="{BB962C8B-B14F-4D97-AF65-F5344CB8AC3E}">
        <p14:creationId xmlns:p14="http://schemas.microsoft.com/office/powerpoint/2010/main" val="3074590539"/>
      </p:ext>
    </p:extLst>
  </p:cSld>
  <p:clrMapOvr>
    <a:masterClrMapping/>
  </p:clrMapOvr>
  <p:transition spd="med">
    <p:fade/>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6965" y="1257300"/>
            <a:ext cx="5486400" cy="5029200"/>
          </a:xfrm>
        </p:spPr>
        <p:txBody>
          <a:bodyPr/>
          <a:lstStyle>
            <a:lvl1pPr marL="342900" indent="-342900">
              <a:buFont typeface="Wingdings" pitchFamily="2" charset="2"/>
              <a:buChar char="§"/>
              <a:defRPr sz="2800" b="0" i="0">
                <a:solidFill>
                  <a:srgbClr val="FFFFFF"/>
                </a:solidFill>
                <a:latin typeface="Gill Sans MT"/>
                <a:cs typeface="Gill Sans MT"/>
              </a:defRPr>
            </a:lvl1pPr>
            <a:lvl2pPr>
              <a:defRPr sz="2400" b="0" i="0">
                <a:solidFill>
                  <a:srgbClr val="FFFFFF"/>
                </a:solidFill>
                <a:latin typeface="Gill Sans MT"/>
                <a:cs typeface="Gill Sans MT"/>
              </a:defRPr>
            </a:lvl2pPr>
            <a:lvl3pPr>
              <a:defRPr sz="2000" b="0" i="0">
                <a:solidFill>
                  <a:srgbClr val="FFFFFF"/>
                </a:solidFill>
                <a:latin typeface="Gill Sans MT"/>
                <a:cs typeface="Gill Sans MT"/>
              </a:defRPr>
            </a:lvl3pPr>
            <a:lvl4pPr marL="1600200" indent="-228600">
              <a:buFont typeface="Courier New" pitchFamily="49" charset="0"/>
              <a:buChar char="o"/>
              <a:defRPr sz="1800" b="0" i="0">
                <a:solidFill>
                  <a:srgbClr val="FFFFFF"/>
                </a:solidFill>
                <a:latin typeface="Gill Sans MT"/>
                <a:cs typeface="Gill Sans MT"/>
              </a:defRPr>
            </a:lvl4pPr>
            <a:lvl5pPr>
              <a:defRPr sz="1800" b="0" i="0">
                <a:solidFill>
                  <a:srgbClr val="FFFFFF"/>
                </a:solidFill>
                <a:latin typeface="Gill Sans MT"/>
                <a:cs typeface="Gill Sans M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08635" y="1257300"/>
            <a:ext cx="5486400" cy="5029200"/>
          </a:xfrm>
        </p:spPr>
        <p:txBody>
          <a:bodyPr/>
          <a:lstStyle>
            <a:lvl1pPr marL="342900" indent="-342900">
              <a:buFont typeface="Wingdings" pitchFamily="2" charset="2"/>
              <a:buChar char="§"/>
              <a:defRPr sz="2800" b="0" i="0">
                <a:solidFill>
                  <a:srgbClr val="FFFFFF"/>
                </a:solidFill>
                <a:latin typeface="Gill Sans MT"/>
                <a:cs typeface="Gill Sans MT"/>
              </a:defRPr>
            </a:lvl1pPr>
            <a:lvl2pPr>
              <a:defRPr sz="2400" b="0" i="0">
                <a:solidFill>
                  <a:srgbClr val="FFFFFF"/>
                </a:solidFill>
                <a:latin typeface="Gill Sans MT"/>
                <a:cs typeface="Gill Sans MT"/>
              </a:defRPr>
            </a:lvl2pPr>
            <a:lvl3pPr>
              <a:defRPr sz="2000" b="0" i="0">
                <a:solidFill>
                  <a:srgbClr val="FFFFFF"/>
                </a:solidFill>
                <a:latin typeface="Gill Sans MT"/>
                <a:cs typeface="Gill Sans MT"/>
              </a:defRPr>
            </a:lvl3pPr>
            <a:lvl4pPr marL="1600200" indent="-228600">
              <a:buFont typeface="Courier New" pitchFamily="49" charset="0"/>
              <a:buChar char="o"/>
              <a:defRPr sz="1800" b="0" i="0">
                <a:solidFill>
                  <a:srgbClr val="FFFFFF"/>
                </a:solidFill>
                <a:latin typeface="Gill Sans MT"/>
                <a:cs typeface="Gill Sans MT"/>
              </a:defRPr>
            </a:lvl4pPr>
            <a:lvl5pPr>
              <a:defRPr sz="1800" b="0" i="0">
                <a:solidFill>
                  <a:srgbClr val="FFFFFF"/>
                </a:solidFill>
                <a:latin typeface="Gill Sans MT"/>
                <a:cs typeface="Gill Sans M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b="0" i="0">
                <a:solidFill>
                  <a:srgbClr val="FFFFFF"/>
                </a:solidFill>
                <a:latin typeface="Gill Sans MT"/>
                <a:cs typeface="Gill Sans MT"/>
              </a:defRPr>
            </a:lvl1pPr>
          </a:lstStyle>
          <a:p>
            <a:pPr lvl="0"/>
            <a:r>
              <a:rPr lang="en-US" dirty="0"/>
              <a:t>Click to edit Master text styles</a:t>
            </a:r>
          </a:p>
        </p:txBody>
      </p:sp>
      <p:sp>
        <p:nvSpPr>
          <p:cNvPr id="8" name="Content Placeholder 3"/>
          <p:cNvSpPr>
            <a:spLocks noGrp="1"/>
          </p:cNvSpPr>
          <p:nvPr>
            <p:ph sz="half" idx="11"/>
          </p:nvPr>
        </p:nvSpPr>
        <p:spPr>
          <a:xfrm>
            <a:off x="396940" y="623155"/>
            <a:ext cx="11399520" cy="397572"/>
          </a:xfrm>
        </p:spPr>
        <p:txBody>
          <a:bodyPr>
            <a:noAutofit/>
          </a:bodyPr>
          <a:lstStyle>
            <a:lvl1pPr marL="0" indent="0">
              <a:buNone/>
              <a:defRPr sz="2000" b="1" i="0">
                <a:solidFill>
                  <a:srgbClr val="FFFFFF"/>
                </a:solidFill>
                <a:latin typeface="Gill Sans"/>
                <a:cs typeface="Gill Sans"/>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10" name="Title Placeholder 1"/>
          <p:cNvSpPr>
            <a:spLocks noGrp="1"/>
          </p:cNvSpPr>
          <p:nvPr>
            <p:ph type="title"/>
          </p:nvPr>
        </p:nvSpPr>
        <p:spPr>
          <a:xfrm>
            <a:off x="396940" y="125776"/>
            <a:ext cx="11399520" cy="574448"/>
          </a:xfrm>
          <a:prstGeom prst="rect">
            <a:avLst/>
          </a:prstGeom>
        </p:spPr>
        <p:txBody>
          <a:bodyPr rtlCol="0">
            <a:noAutofit/>
          </a:bodyPr>
          <a:lstStyle>
            <a:lvl1pPr>
              <a:defRPr sz="3600" b="1" i="0">
                <a:solidFill>
                  <a:srgbClr val="FFFFFF"/>
                </a:solidFill>
                <a:latin typeface="Gill Sans MT"/>
                <a:cs typeface="Gill Sans MT"/>
              </a:defRPr>
            </a:lvl1pPr>
          </a:lstStyle>
          <a:p>
            <a:r>
              <a:rPr lang="en-US" dirty="0"/>
              <a:t>Click to edit Master title style</a:t>
            </a:r>
          </a:p>
        </p:txBody>
      </p:sp>
      <p:sp>
        <p:nvSpPr>
          <p:cNvPr id="7" name="Slide Number Placeholder 5"/>
          <p:cNvSpPr>
            <a:spLocks noGrp="1"/>
          </p:cNvSpPr>
          <p:nvPr>
            <p:ph type="sldNum" sz="quarter" idx="12"/>
          </p:nvPr>
        </p:nvSpPr>
        <p:spPr/>
        <p:txBody>
          <a:bodyPr/>
          <a:lstStyle>
            <a:lvl1pPr algn="ctr" defTabSz="457200">
              <a:defRPr sz="1100">
                <a:solidFill>
                  <a:srgbClr val="FFFFFF"/>
                </a:solidFill>
                <a:latin typeface="Arial" pitchFamily="34" charset="0"/>
                <a:cs typeface="Arial" pitchFamily="34" charset="0"/>
              </a:defRPr>
            </a:lvl1pPr>
          </a:lstStyle>
          <a:p>
            <a:pPr>
              <a:defRPr/>
            </a:pPr>
            <a:fld id="{4B4CC074-EEF6-614C-AC73-F6685F7A924E}" type="slidenum">
              <a:rPr lang="en-US"/>
              <a:pPr>
                <a:defRPr/>
              </a:pPr>
              <a:t>‹#›</a:t>
            </a:fld>
            <a:endParaRPr lang="en-US"/>
          </a:p>
        </p:txBody>
      </p:sp>
    </p:spTree>
    <p:extLst>
      <p:ext uri="{BB962C8B-B14F-4D97-AF65-F5344CB8AC3E}">
        <p14:creationId xmlns:p14="http://schemas.microsoft.com/office/powerpoint/2010/main" val="2986061294"/>
      </p:ext>
    </p:extLst>
  </p:cSld>
  <p:clrMapOvr>
    <a:masterClrMapping/>
  </p:clrMapOvr>
  <p:transition spd="med">
    <p:fade/>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_Content and Lower Captio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6240" y="1257299"/>
            <a:ext cx="11399520" cy="4114800"/>
          </a:xfrm>
        </p:spPr>
        <p:txBody>
          <a:bodyPr/>
          <a:lstStyle>
            <a:lvl1pPr marL="342900" indent="-342900">
              <a:buFont typeface="Wingdings" pitchFamily="2" charset="2"/>
              <a:buChar char="§"/>
              <a:defRPr sz="2800" b="0" i="0">
                <a:solidFill>
                  <a:srgbClr val="FFFFFF"/>
                </a:solidFill>
                <a:latin typeface="Gill Sans MT"/>
                <a:cs typeface="Gill Sans MT"/>
              </a:defRPr>
            </a:lvl1pPr>
            <a:lvl2pPr>
              <a:defRPr sz="2400" b="0" i="0">
                <a:solidFill>
                  <a:srgbClr val="FFFFFF"/>
                </a:solidFill>
                <a:latin typeface="Gill Sans MT"/>
                <a:cs typeface="Gill Sans MT"/>
              </a:defRPr>
            </a:lvl2pPr>
            <a:lvl3pPr>
              <a:defRPr sz="2000" b="0" i="0">
                <a:solidFill>
                  <a:srgbClr val="FFFFFF"/>
                </a:solidFill>
                <a:latin typeface="Gill Sans MT"/>
                <a:cs typeface="Gill Sans MT"/>
              </a:defRPr>
            </a:lvl3pPr>
            <a:lvl4pPr marL="1600200" indent="-228600">
              <a:buFont typeface="Courier New" pitchFamily="49" charset="0"/>
              <a:buChar char="o"/>
              <a:defRPr sz="1800" b="0" i="0">
                <a:solidFill>
                  <a:srgbClr val="FFFFFF"/>
                </a:solidFill>
                <a:latin typeface="Gill Sans MT"/>
                <a:cs typeface="Gill Sans MT"/>
              </a:defRPr>
            </a:lvl4pPr>
            <a:lvl5pPr>
              <a:defRPr sz="1800" b="0" i="0">
                <a:solidFill>
                  <a:srgbClr val="FFFFFF"/>
                </a:solidFill>
                <a:latin typeface="Gill Sans MT"/>
                <a:cs typeface="Gill Sans MT"/>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96240" y="5565237"/>
            <a:ext cx="11399520" cy="640080"/>
          </a:xfrm>
        </p:spPr>
        <p:txBody>
          <a:bodyPr>
            <a:normAutofit/>
          </a:bodyPr>
          <a:lstStyle>
            <a:lvl1pPr marL="0" indent="0">
              <a:buNone/>
              <a:defRPr sz="2400" b="0" i="0">
                <a:solidFill>
                  <a:srgbClr val="FFFFFF"/>
                </a:solidFill>
                <a:latin typeface="Gill Sans MT"/>
                <a:cs typeface="Gill Sans MT"/>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3"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a:solidFill>
                  <a:srgbClr val="FFFFFF"/>
                </a:solidFill>
                <a:latin typeface="Gill Sans MT" pitchFamily="34" charset="0"/>
                <a:cs typeface="Arial" pitchFamily="34" charset="0"/>
              </a:defRPr>
            </a:lvl1pPr>
          </a:lstStyle>
          <a:p>
            <a:pPr lvl="0"/>
            <a:r>
              <a:rPr lang="en-US"/>
              <a:t>Click to edit Master text styles</a:t>
            </a:r>
          </a:p>
        </p:txBody>
      </p:sp>
      <p:sp>
        <p:nvSpPr>
          <p:cNvPr id="8" name="Content Placeholder 3"/>
          <p:cNvSpPr>
            <a:spLocks noGrp="1"/>
          </p:cNvSpPr>
          <p:nvPr>
            <p:ph sz="half" idx="11"/>
          </p:nvPr>
        </p:nvSpPr>
        <p:spPr>
          <a:xfrm>
            <a:off x="396940" y="623155"/>
            <a:ext cx="11399520" cy="397572"/>
          </a:xfrm>
        </p:spPr>
        <p:txBody>
          <a:bodyPr>
            <a:noAutofit/>
          </a:bodyPr>
          <a:lstStyle>
            <a:lvl1pPr marL="0" indent="0">
              <a:buNone/>
              <a:defRPr sz="2000" b="1" i="0">
                <a:solidFill>
                  <a:srgbClr val="FFFFFF"/>
                </a:solidFill>
                <a:latin typeface="Gill Sans"/>
                <a:cs typeface="Gill Sans"/>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10" name="Title Placeholder 1"/>
          <p:cNvSpPr>
            <a:spLocks noGrp="1"/>
          </p:cNvSpPr>
          <p:nvPr>
            <p:ph type="title"/>
          </p:nvPr>
        </p:nvSpPr>
        <p:spPr>
          <a:xfrm>
            <a:off x="396940" y="125776"/>
            <a:ext cx="11399520" cy="574448"/>
          </a:xfrm>
          <a:prstGeom prst="rect">
            <a:avLst/>
          </a:prstGeom>
        </p:spPr>
        <p:txBody>
          <a:bodyPr rtlCol="0">
            <a:noAutofit/>
          </a:bodyPr>
          <a:lstStyle>
            <a:lvl1pPr>
              <a:defRPr sz="3600" b="1" i="0">
                <a:solidFill>
                  <a:srgbClr val="FFFFFF"/>
                </a:solidFill>
                <a:latin typeface="Gill Sans MT"/>
                <a:cs typeface="Gill Sans MT"/>
              </a:defRPr>
            </a:lvl1pPr>
          </a:lstStyle>
          <a:p>
            <a:r>
              <a:rPr lang="en-US" dirty="0"/>
              <a:t>Click to edit Master title style</a:t>
            </a:r>
          </a:p>
        </p:txBody>
      </p:sp>
      <p:sp>
        <p:nvSpPr>
          <p:cNvPr id="7" name="Slide Number Placeholder 5"/>
          <p:cNvSpPr>
            <a:spLocks noGrp="1"/>
          </p:cNvSpPr>
          <p:nvPr>
            <p:ph type="sldNum" sz="quarter" idx="12"/>
          </p:nvPr>
        </p:nvSpPr>
        <p:spPr/>
        <p:txBody>
          <a:bodyPr/>
          <a:lstStyle>
            <a:lvl1pPr algn="ctr" defTabSz="457200">
              <a:defRPr sz="1100">
                <a:solidFill>
                  <a:srgbClr val="FFFFFF"/>
                </a:solidFill>
                <a:latin typeface="Arial" pitchFamily="34" charset="0"/>
                <a:cs typeface="Arial" pitchFamily="34" charset="0"/>
              </a:defRPr>
            </a:lvl1pPr>
          </a:lstStyle>
          <a:p>
            <a:pPr>
              <a:defRPr/>
            </a:pPr>
            <a:fld id="{57AF7554-29EB-E74B-83AA-F1D806B5A595}" type="slidenum">
              <a:rPr lang="en-US"/>
              <a:pPr>
                <a:defRPr/>
              </a:pPr>
              <a:t>‹#›</a:t>
            </a:fld>
            <a:endParaRPr lang="en-US"/>
          </a:p>
        </p:txBody>
      </p:sp>
    </p:spTree>
    <p:extLst>
      <p:ext uri="{BB962C8B-B14F-4D97-AF65-F5344CB8AC3E}">
        <p14:creationId xmlns:p14="http://schemas.microsoft.com/office/powerpoint/2010/main" val="301056002"/>
      </p:ext>
    </p:extLst>
  </p:cSld>
  <p:clrMapOvr>
    <a:masterClrMapping/>
  </p:clrMapOvr>
  <p:transition spd="med">
    <p:fade/>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3_Content and Upper Captio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6940" y="2049519"/>
            <a:ext cx="11399520" cy="4114800"/>
          </a:xfrm>
        </p:spPr>
        <p:txBody>
          <a:bodyPr/>
          <a:lstStyle>
            <a:lvl1pPr marL="342900" indent="-342900">
              <a:buFont typeface="Wingdings" pitchFamily="2" charset="2"/>
              <a:buChar char="§"/>
              <a:defRPr sz="2800" b="0" i="0">
                <a:solidFill>
                  <a:srgbClr val="FFFFFF"/>
                </a:solidFill>
                <a:latin typeface="Gill Sans MT"/>
                <a:cs typeface="Gill Sans MT"/>
              </a:defRPr>
            </a:lvl1pPr>
            <a:lvl2pPr>
              <a:defRPr sz="2400" b="0" i="0">
                <a:solidFill>
                  <a:srgbClr val="FFFFFF"/>
                </a:solidFill>
                <a:latin typeface="Gill Sans MT"/>
                <a:cs typeface="Gill Sans MT"/>
              </a:defRPr>
            </a:lvl2pPr>
            <a:lvl3pPr>
              <a:defRPr sz="2000" b="0" i="0">
                <a:solidFill>
                  <a:srgbClr val="FFFFFF"/>
                </a:solidFill>
                <a:latin typeface="Gill Sans MT"/>
                <a:cs typeface="Gill Sans MT"/>
              </a:defRPr>
            </a:lvl3pPr>
            <a:lvl4pPr marL="1600200" indent="-228600">
              <a:buFont typeface="Courier New" pitchFamily="49" charset="0"/>
              <a:buChar char="o"/>
              <a:defRPr sz="1800" b="0" i="0">
                <a:solidFill>
                  <a:srgbClr val="FFFFFF"/>
                </a:solidFill>
                <a:latin typeface="Gill Sans MT"/>
                <a:cs typeface="Gill Sans MT"/>
              </a:defRPr>
            </a:lvl4pPr>
            <a:lvl5pPr>
              <a:defRPr sz="1800" b="0" i="0">
                <a:solidFill>
                  <a:srgbClr val="FFFFFF"/>
                </a:solidFill>
                <a:latin typeface="Gill Sans MT"/>
                <a:cs typeface="Gill Sans M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6940" y="1261135"/>
            <a:ext cx="11399520" cy="640080"/>
          </a:xfrm>
        </p:spPr>
        <p:txBody>
          <a:bodyPr>
            <a:normAutofit/>
          </a:bodyPr>
          <a:lstStyle>
            <a:lvl1pPr marL="0" indent="0">
              <a:buNone/>
              <a:defRPr sz="2400" b="0" i="0">
                <a:solidFill>
                  <a:srgbClr val="FFFFFF"/>
                </a:solidFill>
                <a:latin typeface="Gill Sans"/>
                <a:cs typeface="Gill Sans"/>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13"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b="0" i="0">
                <a:solidFill>
                  <a:srgbClr val="FFFFFF"/>
                </a:solidFill>
                <a:latin typeface="Gill Sans MT"/>
                <a:cs typeface="Gill Sans MT"/>
              </a:defRPr>
            </a:lvl1pPr>
          </a:lstStyle>
          <a:p>
            <a:pPr lvl="0"/>
            <a:r>
              <a:rPr lang="en-US"/>
              <a:t>Click to edit Master text styles</a:t>
            </a:r>
          </a:p>
        </p:txBody>
      </p:sp>
      <p:sp>
        <p:nvSpPr>
          <p:cNvPr id="8" name="Content Placeholder 3"/>
          <p:cNvSpPr>
            <a:spLocks noGrp="1"/>
          </p:cNvSpPr>
          <p:nvPr>
            <p:ph sz="half" idx="11"/>
          </p:nvPr>
        </p:nvSpPr>
        <p:spPr>
          <a:xfrm>
            <a:off x="396940" y="623155"/>
            <a:ext cx="11399520" cy="397572"/>
          </a:xfrm>
        </p:spPr>
        <p:txBody>
          <a:bodyPr>
            <a:noAutofit/>
          </a:bodyPr>
          <a:lstStyle>
            <a:lvl1pPr marL="0" indent="0">
              <a:buNone/>
              <a:defRPr sz="2000" b="1" i="0">
                <a:solidFill>
                  <a:srgbClr val="FFFFFF"/>
                </a:solidFill>
                <a:latin typeface="Gill Sans"/>
                <a:cs typeface="Gill Sans"/>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10" name="Title Placeholder 1"/>
          <p:cNvSpPr>
            <a:spLocks noGrp="1"/>
          </p:cNvSpPr>
          <p:nvPr>
            <p:ph type="title"/>
          </p:nvPr>
        </p:nvSpPr>
        <p:spPr>
          <a:xfrm>
            <a:off x="396940" y="125776"/>
            <a:ext cx="11399520" cy="574448"/>
          </a:xfrm>
          <a:prstGeom prst="rect">
            <a:avLst/>
          </a:prstGeom>
        </p:spPr>
        <p:txBody>
          <a:bodyPr rtlCol="0">
            <a:noAutofit/>
          </a:bodyPr>
          <a:lstStyle>
            <a:lvl1pPr>
              <a:defRPr sz="3600" b="1" i="0">
                <a:solidFill>
                  <a:srgbClr val="FFFFFF"/>
                </a:solidFill>
                <a:latin typeface="Gill Sans MT"/>
                <a:cs typeface="Gill Sans MT"/>
              </a:defRPr>
            </a:lvl1pPr>
          </a:lstStyle>
          <a:p>
            <a:r>
              <a:rPr lang="en-US" dirty="0"/>
              <a:t>Click to edit Master title style</a:t>
            </a:r>
          </a:p>
        </p:txBody>
      </p:sp>
      <p:sp>
        <p:nvSpPr>
          <p:cNvPr id="7" name="Slide Number Placeholder 5"/>
          <p:cNvSpPr>
            <a:spLocks noGrp="1"/>
          </p:cNvSpPr>
          <p:nvPr>
            <p:ph type="sldNum" sz="quarter" idx="12"/>
          </p:nvPr>
        </p:nvSpPr>
        <p:spPr/>
        <p:txBody>
          <a:bodyPr/>
          <a:lstStyle>
            <a:lvl1pPr algn="ctr" defTabSz="457200">
              <a:defRPr sz="1100">
                <a:solidFill>
                  <a:srgbClr val="FFFFFF"/>
                </a:solidFill>
                <a:latin typeface="Arial" pitchFamily="34" charset="0"/>
                <a:cs typeface="Arial" pitchFamily="34" charset="0"/>
              </a:defRPr>
            </a:lvl1pPr>
          </a:lstStyle>
          <a:p>
            <a:pPr>
              <a:defRPr/>
            </a:pPr>
            <a:fld id="{5438E424-1253-C846-A031-7CEFCD4982E6}" type="slidenum">
              <a:rPr lang="en-US"/>
              <a:pPr>
                <a:defRPr/>
              </a:pPr>
              <a:t>‹#›</a:t>
            </a:fld>
            <a:endParaRPr lang="en-US"/>
          </a:p>
        </p:txBody>
      </p:sp>
    </p:spTree>
    <p:extLst>
      <p:ext uri="{BB962C8B-B14F-4D97-AF65-F5344CB8AC3E}">
        <p14:creationId xmlns:p14="http://schemas.microsoft.com/office/powerpoint/2010/main" val="11018032"/>
      </p:ext>
    </p:extLst>
  </p:cSld>
  <p:clrMapOvr>
    <a:masterClrMapping/>
  </p:clrMapOvr>
  <p:transition spd="med">
    <p:fade/>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0"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b="0" i="0">
                <a:solidFill>
                  <a:srgbClr val="FFFFFF"/>
                </a:solidFill>
                <a:latin typeface="Gill Sans MT"/>
                <a:cs typeface="Gill Sans MT"/>
              </a:defRPr>
            </a:lvl1pPr>
          </a:lstStyle>
          <a:p>
            <a:pPr lvl="0"/>
            <a:r>
              <a:rPr lang="en-US"/>
              <a:t>Click to edit Master text styles</a:t>
            </a:r>
          </a:p>
        </p:txBody>
      </p:sp>
      <p:sp>
        <p:nvSpPr>
          <p:cNvPr id="6" name="Content Placeholder 3"/>
          <p:cNvSpPr>
            <a:spLocks noGrp="1"/>
          </p:cNvSpPr>
          <p:nvPr>
            <p:ph sz="half" idx="11"/>
          </p:nvPr>
        </p:nvSpPr>
        <p:spPr>
          <a:xfrm>
            <a:off x="396940" y="623155"/>
            <a:ext cx="11399520" cy="397572"/>
          </a:xfrm>
        </p:spPr>
        <p:txBody>
          <a:bodyPr>
            <a:noAutofit/>
          </a:bodyPr>
          <a:lstStyle>
            <a:lvl1pPr marL="0" indent="0">
              <a:buNone/>
              <a:defRPr sz="2000" b="1" i="0">
                <a:solidFill>
                  <a:srgbClr val="FFFFFF"/>
                </a:solidFill>
                <a:latin typeface="Gill Sans"/>
                <a:cs typeface="Gill Sans"/>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8" name="Title Placeholder 1"/>
          <p:cNvSpPr>
            <a:spLocks noGrp="1"/>
          </p:cNvSpPr>
          <p:nvPr>
            <p:ph type="title"/>
          </p:nvPr>
        </p:nvSpPr>
        <p:spPr>
          <a:xfrm>
            <a:off x="396940" y="125776"/>
            <a:ext cx="11399520" cy="574448"/>
          </a:xfrm>
          <a:prstGeom prst="rect">
            <a:avLst/>
          </a:prstGeom>
        </p:spPr>
        <p:txBody>
          <a:bodyPr rtlCol="0">
            <a:noAutofit/>
          </a:bodyPr>
          <a:lstStyle>
            <a:lvl1pPr>
              <a:defRPr sz="3600" b="1" i="0">
                <a:solidFill>
                  <a:srgbClr val="FFFFFF"/>
                </a:solidFill>
                <a:latin typeface="Gill Sans MT"/>
                <a:cs typeface="Gill Sans MT"/>
              </a:defRPr>
            </a:lvl1pPr>
          </a:lstStyle>
          <a:p>
            <a:r>
              <a:rPr lang="en-US" dirty="0"/>
              <a:t>Click to edit Master title style</a:t>
            </a:r>
          </a:p>
        </p:txBody>
      </p:sp>
      <p:sp>
        <p:nvSpPr>
          <p:cNvPr id="5" name="Slide Number Placeholder 5"/>
          <p:cNvSpPr>
            <a:spLocks noGrp="1"/>
          </p:cNvSpPr>
          <p:nvPr>
            <p:ph type="sldNum" sz="quarter" idx="12"/>
          </p:nvPr>
        </p:nvSpPr>
        <p:spPr/>
        <p:txBody>
          <a:bodyPr/>
          <a:lstStyle>
            <a:lvl1pPr algn="ctr" defTabSz="457200">
              <a:defRPr sz="1100">
                <a:solidFill>
                  <a:srgbClr val="FFFFFF"/>
                </a:solidFill>
                <a:latin typeface="Arial" pitchFamily="34" charset="0"/>
                <a:cs typeface="Arial" pitchFamily="34" charset="0"/>
              </a:defRPr>
            </a:lvl1pPr>
          </a:lstStyle>
          <a:p>
            <a:pPr>
              <a:defRPr/>
            </a:pPr>
            <a:fld id="{479259D7-35C6-6E47-8289-968BFCC6C1FC}" type="slidenum">
              <a:rPr lang="en-US"/>
              <a:pPr>
                <a:defRPr/>
              </a:pPr>
              <a:t>‹#›</a:t>
            </a:fld>
            <a:endParaRPr lang="en-US"/>
          </a:p>
        </p:txBody>
      </p:sp>
    </p:spTree>
    <p:extLst>
      <p:ext uri="{BB962C8B-B14F-4D97-AF65-F5344CB8AC3E}">
        <p14:creationId xmlns:p14="http://schemas.microsoft.com/office/powerpoint/2010/main" val="4197075707"/>
      </p:ext>
    </p:extLst>
  </p:cSld>
  <p:clrMapOvr>
    <a:masterClrMapping/>
  </p:clrMapOvr>
  <p:transition spd="med">
    <p:fade/>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2_Content and Upper Caption">
    <p:spTree>
      <p:nvGrpSpPr>
        <p:cNvPr id="1" name=""/>
        <p:cNvGrpSpPr/>
        <p:nvPr/>
      </p:nvGrpSpPr>
      <p:grpSpPr>
        <a:xfrm>
          <a:off x="0" y="0"/>
          <a:ext cx="0" cy="0"/>
          <a:chOff x="0" y="0"/>
          <a:chExt cx="0" cy="0"/>
        </a:xfrm>
      </p:grpSpPr>
      <p:sp>
        <p:nvSpPr>
          <p:cNvPr id="8" name="Content Placeholder 2"/>
          <p:cNvSpPr>
            <a:spLocks noGrp="1"/>
          </p:cNvSpPr>
          <p:nvPr>
            <p:ph sz="half" idx="11"/>
          </p:nvPr>
        </p:nvSpPr>
        <p:spPr>
          <a:xfrm>
            <a:off x="396240" y="1246667"/>
            <a:ext cx="11399520" cy="5029200"/>
          </a:xfrm>
        </p:spPr>
        <p:txBody>
          <a:bodyPr/>
          <a:lstStyle>
            <a:lvl1pPr marL="342900" indent="-342900">
              <a:buFont typeface="Wingdings" pitchFamily="2" charset="2"/>
              <a:buChar char="§"/>
              <a:defRPr sz="2800" b="0" i="0">
                <a:solidFill>
                  <a:srgbClr val="FFFFFF"/>
                </a:solidFill>
                <a:latin typeface="Gill Sans MT"/>
                <a:cs typeface="Gill Sans MT"/>
              </a:defRPr>
            </a:lvl1pPr>
            <a:lvl2pPr>
              <a:defRPr sz="2400" b="0" i="0">
                <a:solidFill>
                  <a:srgbClr val="FFFFFF"/>
                </a:solidFill>
                <a:latin typeface="Gill Sans MT"/>
                <a:cs typeface="Gill Sans MT"/>
              </a:defRPr>
            </a:lvl2pPr>
            <a:lvl3pPr>
              <a:defRPr sz="2000" b="0" i="0">
                <a:solidFill>
                  <a:srgbClr val="FFFFFF"/>
                </a:solidFill>
                <a:latin typeface="Gill Sans MT"/>
                <a:cs typeface="Gill Sans MT"/>
              </a:defRPr>
            </a:lvl3pPr>
            <a:lvl4pPr marL="1600200" indent="-228600">
              <a:buFont typeface="Courier New" pitchFamily="49" charset="0"/>
              <a:buChar char="o"/>
              <a:defRPr sz="1800" b="0" i="0">
                <a:solidFill>
                  <a:srgbClr val="FFFFFF"/>
                </a:solidFill>
                <a:latin typeface="Gill Sans MT"/>
                <a:cs typeface="Gill Sans MT"/>
              </a:defRPr>
            </a:lvl4pPr>
            <a:lvl5pPr>
              <a:defRPr sz="1800" b="0" i="0">
                <a:solidFill>
                  <a:srgbClr val="FFFFFF"/>
                </a:solidFill>
                <a:latin typeface="Gill Sans MT"/>
                <a:cs typeface="Gill Sans MT"/>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96940" y="91507"/>
            <a:ext cx="11399520" cy="397572"/>
          </a:xfrm>
        </p:spPr>
        <p:txBody>
          <a:bodyPr>
            <a:noAutofit/>
          </a:bodyPr>
          <a:lstStyle>
            <a:lvl1pPr marL="0" indent="0">
              <a:buNone/>
              <a:defRPr sz="2000" b="1" i="0">
                <a:solidFill>
                  <a:srgbClr val="FFFFFF"/>
                </a:solidFill>
                <a:latin typeface="Gill Sans"/>
                <a:cs typeface="Gill Sans"/>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9" name="Title Placeholder 1"/>
          <p:cNvSpPr>
            <a:spLocks noGrp="1"/>
          </p:cNvSpPr>
          <p:nvPr>
            <p:ph type="title"/>
          </p:nvPr>
        </p:nvSpPr>
        <p:spPr>
          <a:xfrm>
            <a:off x="396940" y="402235"/>
            <a:ext cx="11399520" cy="574448"/>
          </a:xfrm>
          <a:prstGeom prst="rect">
            <a:avLst/>
          </a:prstGeom>
        </p:spPr>
        <p:txBody>
          <a:bodyPr rtlCol="0">
            <a:noAutofit/>
          </a:bodyPr>
          <a:lstStyle>
            <a:lvl1pPr>
              <a:defRPr sz="3600" b="1" i="0">
                <a:solidFill>
                  <a:srgbClr val="FFFFFF"/>
                </a:solidFill>
                <a:latin typeface="Gill Sans MT"/>
                <a:cs typeface="Gill Sans MT"/>
              </a:defRPr>
            </a:lvl1pPr>
          </a:lstStyle>
          <a:p>
            <a:r>
              <a:rPr lang="en-US" dirty="0"/>
              <a:t>Click to edit Master title style</a:t>
            </a:r>
          </a:p>
        </p:txBody>
      </p:sp>
      <p:sp>
        <p:nvSpPr>
          <p:cNvPr id="13"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b="0" i="0">
                <a:solidFill>
                  <a:srgbClr val="FFFFFF"/>
                </a:solidFill>
                <a:latin typeface="Gill Sans MT"/>
                <a:cs typeface="Gill Sans MT"/>
              </a:defRPr>
            </a:lvl1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lgn="ctr" defTabSz="457200">
              <a:defRPr sz="1100">
                <a:solidFill>
                  <a:srgbClr val="FFFFFF"/>
                </a:solidFill>
                <a:latin typeface="Arial" pitchFamily="34" charset="0"/>
                <a:cs typeface="Arial" pitchFamily="34" charset="0"/>
              </a:defRPr>
            </a:lvl1pPr>
          </a:lstStyle>
          <a:p>
            <a:pPr>
              <a:defRPr/>
            </a:pPr>
            <a:fld id="{6B9D65AA-F9BC-FE4F-AD16-06F48F989C60}" type="slidenum">
              <a:rPr lang="en-US"/>
              <a:pPr>
                <a:defRPr/>
              </a:pPr>
              <a:t>‹#›</a:t>
            </a:fld>
            <a:endParaRPr lang="en-US"/>
          </a:p>
        </p:txBody>
      </p:sp>
    </p:spTree>
    <p:extLst>
      <p:ext uri="{BB962C8B-B14F-4D97-AF65-F5344CB8AC3E}">
        <p14:creationId xmlns:p14="http://schemas.microsoft.com/office/powerpoint/2010/main" val="3083286105"/>
      </p:ext>
    </p:extLst>
  </p:cSld>
  <p:clrMapOvr>
    <a:masterClrMapping/>
  </p:clrMapOvr>
  <p:transition spd="med">
    <p:fade/>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6965" y="1257300"/>
            <a:ext cx="5486400" cy="5029200"/>
          </a:xfrm>
        </p:spPr>
        <p:txBody>
          <a:bodyPr/>
          <a:lstStyle>
            <a:lvl1pPr marL="342900" indent="-342900">
              <a:buFont typeface="Wingdings" pitchFamily="2" charset="2"/>
              <a:buChar char="§"/>
              <a:defRPr sz="2800" b="0" i="0">
                <a:solidFill>
                  <a:srgbClr val="FFFFFF"/>
                </a:solidFill>
                <a:latin typeface="Gill Sans MT"/>
                <a:cs typeface="Gill Sans MT"/>
              </a:defRPr>
            </a:lvl1pPr>
            <a:lvl2pPr>
              <a:defRPr sz="2400" b="0" i="0">
                <a:solidFill>
                  <a:srgbClr val="FFFFFF"/>
                </a:solidFill>
                <a:latin typeface="Gill Sans MT"/>
                <a:cs typeface="Gill Sans MT"/>
              </a:defRPr>
            </a:lvl2pPr>
            <a:lvl3pPr>
              <a:defRPr sz="2000" b="0" i="0">
                <a:solidFill>
                  <a:srgbClr val="FFFFFF"/>
                </a:solidFill>
                <a:latin typeface="Gill Sans MT"/>
                <a:cs typeface="Gill Sans MT"/>
              </a:defRPr>
            </a:lvl3pPr>
            <a:lvl4pPr marL="1600200" indent="-228600">
              <a:buFont typeface="Courier New" pitchFamily="49" charset="0"/>
              <a:buChar char="o"/>
              <a:defRPr sz="1800" b="0" i="0">
                <a:solidFill>
                  <a:srgbClr val="FFFFFF"/>
                </a:solidFill>
                <a:latin typeface="Gill Sans MT"/>
                <a:cs typeface="Gill Sans MT"/>
              </a:defRPr>
            </a:lvl4pPr>
            <a:lvl5pPr>
              <a:defRPr sz="1800" b="0" i="0">
                <a:solidFill>
                  <a:srgbClr val="FFFFFF"/>
                </a:solidFill>
                <a:latin typeface="Gill Sans MT"/>
                <a:cs typeface="Gill Sans M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08635" y="1257300"/>
            <a:ext cx="5486400" cy="5029200"/>
          </a:xfrm>
        </p:spPr>
        <p:txBody>
          <a:bodyPr/>
          <a:lstStyle>
            <a:lvl1pPr marL="342900" indent="-342900">
              <a:buFont typeface="Wingdings" pitchFamily="2" charset="2"/>
              <a:buChar char="§"/>
              <a:defRPr sz="2800" b="0" i="0">
                <a:solidFill>
                  <a:srgbClr val="FFFFFF"/>
                </a:solidFill>
                <a:latin typeface="Gill Sans MT"/>
                <a:cs typeface="Gill Sans MT"/>
              </a:defRPr>
            </a:lvl1pPr>
            <a:lvl2pPr>
              <a:defRPr sz="2400" b="0" i="0">
                <a:solidFill>
                  <a:srgbClr val="FFFFFF"/>
                </a:solidFill>
                <a:latin typeface="Gill Sans MT"/>
                <a:cs typeface="Gill Sans MT"/>
              </a:defRPr>
            </a:lvl2pPr>
            <a:lvl3pPr>
              <a:defRPr sz="2000" b="0" i="0">
                <a:solidFill>
                  <a:srgbClr val="FFFFFF"/>
                </a:solidFill>
                <a:latin typeface="Gill Sans MT"/>
                <a:cs typeface="Gill Sans MT"/>
              </a:defRPr>
            </a:lvl3pPr>
            <a:lvl4pPr marL="1600200" indent="-228600">
              <a:buFont typeface="Courier New" pitchFamily="49" charset="0"/>
              <a:buChar char="o"/>
              <a:defRPr sz="1800" b="0" i="0">
                <a:solidFill>
                  <a:srgbClr val="FFFFFF"/>
                </a:solidFill>
                <a:latin typeface="Gill Sans MT"/>
                <a:cs typeface="Gill Sans MT"/>
              </a:defRPr>
            </a:lvl4pPr>
            <a:lvl5pPr>
              <a:defRPr sz="1800" b="0" i="0">
                <a:solidFill>
                  <a:srgbClr val="FFFFFF"/>
                </a:solidFill>
                <a:latin typeface="Gill Sans MT"/>
                <a:cs typeface="Gill Sans M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b="0" i="0">
                <a:solidFill>
                  <a:srgbClr val="FFFFFF"/>
                </a:solidFill>
                <a:latin typeface="Gill Sans MT"/>
                <a:cs typeface="Gill Sans MT"/>
              </a:defRPr>
            </a:lvl1pPr>
          </a:lstStyle>
          <a:p>
            <a:pPr lvl="0"/>
            <a:r>
              <a:rPr lang="en-US"/>
              <a:t>Click to edit Master text styles</a:t>
            </a:r>
          </a:p>
        </p:txBody>
      </p:sp>
      <p:sp>
        <p:nvSpPr>
          <p:cNvPr id="8" name="Content Placeholder 3"/>
          <p:cNvSpPr>
            <a:spLocks noGrp="1"/>
          </p:cNvSpPr>
          <p:nvPr>
            <p:ph sz="half" idx="11"/>
          </p:nvPr>
        </p:nvSpPr>
        <p:spPr>
          <a:xfrm>
            <a:off x="396940" y="91507"/>
            <a:ext cx="11399520" cy="397572"/>
          </a:xfrm>
        </p:spPr>
        <p:txBody>
          <a:bodyPr>
            <a:noAutofit/>
          </a:bodyPr>
          <a:lstStyle>
            <a:lvl1pPr marL="0" indent="0">
              <a:buNone/>
              <a:defRPr sz="2000" b="1" i="0">
                <a:solidFill>
                  <a:srgbClr val="FFFFFF"/>
                </a:solidFill>
                <a:latin typeface="Gill Sans"/>
                <a:cs typeface="Gill Sans"/>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10" name="Title Placeholder 1"/>
          <p:cNvSpPr>
            <a:spLocks noGrp="1"/>
          </p:cNvSpPr>
          <p:nvPr>
            <p:ph type="title"/>
          </p:nvPr>
        </p:nvSpPr>
        <p:spPr>
          <a:xfrm>
            <a:off x="396940" y="402235"/>
            <a:ext cx="11399520" cy="574448"/>
          </a:xfrm>
          <a:prstGeom prst="rect">
            <a:avLst/>
          </a:prstGeom>
        </p:spPr>
        <p:txBody>
          <a:bodyPr rtlCol="0">
            <a:noAutofit/>
          </a:bodyPr>
          <a:lstStyle>
            <a:lvl1pPr>
              <a:defRPr sz="3600" b="1" i="0">
                <a:solidFill>
                  <a:srgbClr val="FFFFFF"/>
                </a:solidFill>
                <a:latin typeface="Gill Sans MT"/>
                <a:cs typeface="Gill Sans MT"/>
              </a:defRPr>
            </a:lvl1pPr>
          </a:lstStyle>
          <a:p>
            <a:r>
              <a:rPr lang="en-US" dirty="0"/>
              <a:t>Click to edit Master title style</a:t>
            </a:r>
          </a:p>
        </p:txBody>
      </p:sp>
      <p:sp>
        <p:nvSpPr>
          <p:cNvPr id="7" name="Slide Number Placeholder 5"/>
          <p:cNvSpPr>
            <a:spLocks noGrp="1"/>
          </p:cNvSpPr>
          <p:nvPr>
            <p:ph type="sldNum" sz="quarter" idx="12"/>
          </p:nvPr>
        </p:nvSpPr>
        <p:spPr/>
        <p:txBody>
          <a:bodyPr/>
          <a:lstStyle>
            <a:lvl1pPr algn="ctr" defTabSz="457200">
              <a:defRPr sz="1100">
                <a:solidFill>
                  <a:srgbClr val="FFFFFF"/>
                </a:solidFill>
                <a:latin typeface="Arial" pitchFamily="34" charset="0"/>
                <a:cs typeface="Arial" pitchFamily="34" charset="0"/>
              </a:defRPr>
            </a:lvl1pPr>
          </a:lstStyle>
          <a:p>
            <a:pPr>
              <a:defRPr/>
            </a:pPr>
            <a:fld id="{EE178AC7-D464-7E4D-8921-F0DDC60A101D}" type="slidenum">
              <a:rPr lang="en-US"/>
              <a:pPr>
                <a:defRPr/>
              </a:pPr>
              <a:t>‹#›</a:t>
            </a:fld>
            <a:endParaRPr lang="en-US"/>
          </a:p>
        </p:txBody>
      </p:sp>
    </p:spTree>
    <p:extLst>
      <p:ext uri="{BB962C8B-B14F-4D97-AF65-F5344CB8AC3E}">
        <p14:creationId xmlns:p14="http://schemas.microsoft.com/office/powerpoint/2010/main" val="4067120359"/>
      </p:ext>
    </p:extLst>
  </p:cSld>
  <p:clrMapOvr>
    <a:masterClrMapping/>
  </p:clrMapOvr>
  <p:transition spd="med">
    <p:fade/>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2_Content and Lower Captio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6240" y="1257299"/>
            <a:ext cx="11399520" cy="4114800"/>
          </a:xfrm>
        </p:spPr>
        <p:txBody>
          <a:bodyPr/>
          <a:lstStyle>
            <a:lvl1pPr marL="342900" indent="-342900">
              <a:buFont typeface="Wingdings" pitchFamily="2" charset="2"/>
              <a:buChar char="§"/>
              <a:defRPr sz="2800" b="0" i="0">
                <a:solidFill>
                  <a:srgbClr val="FFFFFF"/>
                </a:solidFill>
                <a:latin typeface="Gill Sans MT"/>
                <a:cs typeface="Gill Sans MT"/>
              </a:defRPr>
            </a:lvl1pPr>
            <a:lvl2pPr>
              <a:defRPr sz="2400" b="0" i="0">
                <a:solidFill>
                  <a:srgbClr val="FFFFFF"/>
                </a:solidFill>
                <a:latin typeface="Gill Sans MT"/>
                <a:cs typeface="Gill Sans MT"/>
              </a:defRPr>
            </a:lvl2pPr>
            <a:lvl3pPr>
              <a:defRPr sz="2000" b="0" i="0">
                <a:solidFill>
                  <a:srgbClr val="FFFFFF"/>
                </a:solidFill>
                <a:latin typeface="Gill Sans MT"/>
                <a:cs typeface="Gill Sans MT"/>
              </a:defRPr>
            </a:lvl3pPr>
            <a:lvl4pPr marL="1600200" indent="-228600">
              <a:buFont typeface="Courier New" pitchFamily="49" charset="0"/>
              <a:buChar char="o"/>
              <a:defRPr sz="1800" b="0" i="0">
                <a:solidFill>
                  <a:srgbClr val="FFFFFF"/>
                </a:solidFill>
                <a:latin typeface="Gill Sans MT"/>
                <a:cs typeface="Gill Sans MT"/>
              </a:defRPr>
            </a:lvl4pPr>
            <a:lvl5pPr>
              <a:defRPr sz="1800" b="0" i="0">
                <a:solidFill>
                  <a:srgbClr val="FFFFFF"/>
                </a:solidFill>
                <a:latin typeface="Gill Sans MT"/>
                <a:cs typeface="Gill Sans MT"/>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96240" y="5565237"/>
            <a:ext cx="11399520" cy="640080"/>
          </a:xfrm>
        </p:spPr>
        <p:txBody>
          <a:bodyPr>
            <a:normAutofit/>
          </a:bodyPr>
          <a:lstStyle>
            <a:lvl1pPr marL="0" indent="0">
              <a:buNone/>
              <a:defRPr sz="2400" b="0" i="0">
                <a:solidFill>
                  <a:srgbClr val="FFFFFF"/>
                </a:solidFill>
                <a:latin typeface="Gill Sans MT"/>
                <a:cs typeface="Gill Sans MT"/>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3"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a:solidFill>
                  <a:srgbClr val="FFFFFF"/>
                </a:solidFill>
                <a:latin typeface="Gill Sans MT" pitchFamily="34" charset="0"/>
                <a:cs typeface="Arial" pitchFamily="34" charset="0"/>
              </a:defRPr>
            </a:lvl1pPr>
          </a:lstStyle>
          <a:p>
            <a:pPr lvl="0"/>
            <a:r>
              <a:rPr lang="en-US"/>
              <a:t>Click to edit Master text styles</a:t>
            </a:r>
          </a:p>
        </p:txBody>
      </p:sp>
      <p:sp>
        <p:nvSpPr>
          <p:cNvPr id="8" name="Content Placeholder 3"/>
          <p:cNvSpPr>
            <a:spLocks noGrp="1"/>
          </p:cNvSpPr>
          <p:nvPr>
            <p:ph sz="half" idx="11"/>
          </p:nvPr>
        </p:nvSpPr>
        <p:spPr>
          <a:xfrm>
            <a:off x="396940" y="91507"/>
            <a:ext cx="11399520" cy="397572"/>
          </a:xfrm>
        </p:spPr>
        <p:txBody>
          <a:bodyPr>
            <a:noAutofit/>
          </a:bodyPr>
          <a:lstStyle>
            <a:lvl1pPr marL="0" indent="0">
              <a:buNone/>
              <a:defRPr sz="2000" b="1" i="0">
                <a:solidFill>
                  <a:srgbClr val="FFFFFF"/>
                </a:solidFill>
                <a:latin typeface="Gill Sans"/>
                <a:cs typeface="Gill Sans"/>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10" name="Title Placeholder 1"/>
          <p:cNvSpPr>
            <a:spLocks noGrp="1"/>
          </p:cNvSpPr>
          <p:nvPr>
            <p:ph type="title"/>
          </p:nvPr>
        </p:nvSpPr>
        <p:spPr>
          <a:xfrm>
            <a:off x="396940" y="402235"/>
            <a:ext cx="11399520" cy="574448"/>
          </a:xfrm>
          <a:prstGeom prst="rect">
            <a:avLst/>
          </a:prstGeom>
        </p:spPr>
        <p:txBody>
          <a:bodyPr rtlCol="0">
            <a:noAutofit/>
          </a:bodyPr>
          <a:lstStyle>
            <a:lvl1pPr>
              <a:defRPr sz="3600" b="1" i="0">
                <a:solidFill>
                  <a:srgbClr val="FFFFFF"/>
                </a:solidFill>
                <a:latin typeface="Gill Sans MT"/>
                <a:cs typeface="Gill Sans MT"/>
              </a:defRPr>
            </a:lvl1pPr>
          </a:lstStyle>
          <a:p>
            <a:r>
              <a:rPr lang="en-US" dirty="0"/>
              <a:t>Click to edit Master title style</a:t>
            </a:r>
          </a:p>
        </p:txBody>
      </p:sp>
      <p:sp>
        <p:nvSpPr>
          <p:cNvPr id="7" name="Slide Number Placeholder 5"/>
          <p:cNvSpPr>
            <a:spLocks noGrp="1"/>
          </p:cNvSpPr>
          <p:nvPr>
            <p:ph type="sldNum" sz="quarter" idx="12"/>
          </p:nvPr>
        </p:nvSpPr>
        <p:spPr/>
        <p:txBody>
          <a:bodyPr/>
          <a:lstStyle>
            <a:lvl1pPr algn="ctr" defTabSz="457200">
              <a:defRPr sz="1100">
                <a:solidFill>
                  <a:srgbClr val="FFFFFF"/>
                </a:solidFill>
                <a:latin typeface="Arial" pitchFamily="34" charset="0"/>
                <a:cs typeface="Arial" pitchFamily="34" charset="0"/>
              </a:defRPr>
            </a:lvl1pPr>
          </a:lstStyle>
          <a:p>
            <a:pPr>
              <a:defRPr/>
            </a:pPr>
            <a:fld id="{530B28A6-B5B7-0F45-939C-2C5EE4F19C8C}" type="slidenum">
              <a:rPr lang="en-US"/>
              <a:pPr>
                <a:defRPr/>
              </a:pPr>
              <a:t>‹#›</a:t>
            </a:fld>
            <a:endParaRPr lang="en-US"/>
          </a:p>
        </p:txBody>
      </p:sp>
    </p:spTree>
    <p:extLst>
      <p:ext uri="{BB962C8B-B14F-4D97-AF65-F5344CB8AC3E}">
        <p14:creationId xmlns:p14="http://schemas.microsoft.com/office/powerpoint/2010/main" val="2658861446"/>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26C2B256-3C5C-4235-B003-DA00DAEDDE2F}" type="datetime1">
              <a:rPr lang="en-US">
                <a:solidFill>
                  <a:srgbClr val="000000"/>
                </a:solidFill>
              </a:rPr>
              <a:pPr>
                <a:defRPr/>
              </a:pPr>
              <a:t>3/1/23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424F487-9155-4D6E-8B02-CD7066EBDD7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111929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4_Content and Upper Captio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6940" y="2049519"/>
            <a:ext cx="11399520" cy="4114800"/>
          </a:xfrm>
        </p:spPr>
        <p:txBody>
          <a:bodyPr/>
          <a:lstStyle>
            <a:lvl1pPr marL="342900" indent="-342900">
              <a:buFont typeface="Wingdings" pitchFamily="2" charset="2"/>
              <a:buChar char="§"/>
              <a:defRPr sz="2800" b="0" i="0">
                <a:solidFill>
                  <a:srgbClr val="FFFFFF"/>
                </a:solidFill>
                <a:latin typeface="Gill Sans MT"/>
                <a:cs typeface="Gill Sans MT"/>
              </a:defRPr>
            </a:lvl1pPr>
            <a:lvl2pPr>
              <a:defRPr sz="2400" b="0" i="0">
                <a:solidFill>
                  <a:srgbClr val="FFFFFF"/>
                </a:solidFill>
                <a:latin typeface="Gill Sans MT"/>
                <a:cs typeface="Gill Sans MT"/>
              </a:defRPr>
            </a:lvl2pPr>
            <a:lvl3pPr>
              <a:defRPr sz="2000" b="0" i="0">
                <a:solidFill>
                  <a:srgbClr val="FFFFFF"/>
                </a:solidFill>
                <a:latin typeface="Gill Sans MT"/>
                <a:cs typeface="Gill Sans MT"/>
              </a:defRPr>
            </a:lvl3pPr>
            <a:lvl4pPr marL="1600200" indent="-228600">
              <a:buFont typeface="Courier New" pitchFamily="49" charset="0"/>
              <a:buChar char="o"/>
              <a:defRPr sz="1800" b="0" i="0">
                <a:solidFill>
                  <a:srgbClr val="FFFFFF"/>
                </a:solidFill>
                <a:latin typeface="Gill Sans MT"/>
                <a:cs typeface="Gill Sans MT"/>
              </a:defRPr>
            </a:lvl4pPr>
            <a:lvl5pPr>
              <a:defRPr sz="1800" b="0" i="0">
                <a:solidFill>
                  <a:srgbClr val="FFFFFF"/>
                </a:solidFill>
                <a:latin typeface="Gill Sans MT"/>
                <a:cs typeface="Gill Sans M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6940" y="1261135"/>
            <a:ext cx="11399520" cy="640080"/>
          </a:xfrm>
        </p:spPr>
        <p:txBody>
          <a:bodyPr>
            <a:normAutofit/>
          </a:bodyPr>
          <a:lstStyle>
            <a:lvl1pPr marL="0" indent="0">
              <a:buNone/>
              <a:defRPr sz="2400" b="0" i="0">
                <a:solidFill>
                  <a:srgbClr val="FFFFFF"/>
                </a:solidFill>
                <a:latin typeface="Gill Sans"/>
                <a:cs typeface="Gill Sans"/>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13"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b="0" i="0">
                <a:solidFill>
                  <a:srgbClr val="FFFFFF"/>
                </a:solidFill>
                <a:latin typeface="Gill Sans MT"/>
                <a:cs typeface="Gill Sans MT"/>
              </a:defRPr>
            </a:lvl1pPr>
          </a:lstStyle>
          <a:p>
            <a:pPr lvl="0"/>
            <a:r>
              <a:rPr lang="en-US"/>
              <a:t>Click to edit Master text styles</a:t>
            </a:r>
          </a:p>
        </p:txBody>
      </p:sp>
      <p:sp>
        <p:nvSpPr>
          <p:cNvPr id="8" name="Content Placeholder 3"/>
          <p:cNvSpPr>
            <a:spLocks noGrp="1"/>
          </p:cNvSpPr>
          <p:nvPr>
            <p:ph sz="half" idx="11"/>
          </p:nvPr>
        </p:nvSpPr>
        <p:spPr>
          <a:xfrm>
            <a:off x="396940" y="91507"/>
            <a:ext cx="11399520" cy="397572"/>
          </a:xfrm>
        </p:spPr>
        <p:txBody>
          <a:bodyPr>
            <a:noAutofit/>
          </a:bodyPr>
          <a:lstStyle>
            <a:lvl1pPr marL="0" indent="0">
              <a:buNone/>
              <a:defRPr sz="2000" b="1" i="0">
                <a:solidFill>
                  <a:srgbClr val="FFFFFF"/>
                </a:solidFill>
                <a:latin typeface="Gill Sans"/>
                <a:cs typeface="Gill Sans"/>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10" name="Title Placeholder 1"/>
          <p:cNvSpPr>
            <a:spLocks noGrp="1"/>
          </p:cNvSpPr>
          <p:nvPr>
            <p:ph type="title"/>
          </p:nvPr>
        </p:nvSpPr>
        <p:spPr>
          <a:xfrm>
            <a:off x="396940" y="402235"/>
            <a:ext cx="11399520" cy="574448"/>
          </a:xfrm>
          <a:prstGeom prst="rect">
            <a:avLst/>
          </a:prstGeom>
        </p:spPr>
        <p:txBody>
          <a:bodyPr rtlCol="0">
            <a:noAutofit/>
          </a:bodyPr>
          <a:lstStyle>
            <a:lvl1pPr>
              <a:defRPr sz="3600" b="1" i="0">
                <a:solidFill>
                  <a:srgbClr val="FFFFFF"/>
                </a:solidFill>
                <a:latin typeface="Gill Sans MT"/>
                <a:cs typeface="Gill Sans MT"/>
              </a:defRPr>
            </a:lvl1pPr>
          </a:lstStyle>
          <a:p>
            <a:r>
              <a:rPr lang="en-US" dirty="0"/>
              <a:t>Click to edit Master title style</a:t>
            </a:r>
          </a:p>
        </p:txBody>
      </p:sp>
      <p:sp>
        <p:nvSpPr>
          <p:cNvPr id="7" name="Slide Number Placeholder 5"/>
          <p:cNvSpPr>
            <a:spLocks noGrp="1"/>
          </p:cNvSpPr>
          <p:nvPr>
            <p:ph type="sldNum" sz="quarter" idx="12"/>
          </p:nvPr>
        </p:nvSpPr>
        <p:spPr/>
        <p:txBody>
          <a:bodyPr/>
          <a:lstStyle>
            <a:lvl1pPr algn="ctr" defTabSz="457200">
              <a:defRPr sz="1100">
                <a:solidFill>
                  <a:srgbClr val="FFFFFF"/>
                </a:solidFill>
                <a:latin typeface="Arial" pitchFamily="34" charset="0"/>
                <a:cs typeface="Arial" pitchFamily="34" charset="0"/>
              </a:defRPr>
            </a:lvl1pPr>
          </a:lstStyle>
          <a:p>
            <a:pPr>
              <a:defRPr/>
            </a:pPr>
            <a:fld id="{742B457A-E30B-3E4A-B108-67803B959662}" type="slidenum">
              <a:rPr lang="en-US"/>
              <a:pPr>
                <a:defRPr/>
              </a:pPr>
              <a:t>‹#›</a:t>
            </a:fld>
            <a:endParaRPr lang="en-US"/>
          </a:p>
        </p:txBody>
      </p:sp>
    </p:spTree>
    <p:extLst>
      <p:ext uri="{BB962C8B-B14F-4D97-AF65-F5344CB8AC3E}">
        <p14:creationId xmlns:p14="http://schemas.microsoft.com/office/powerpoint/2010/main" val="3475738696"/>
      </p:ext>
    </p:extLst>
  </p:cSld>
  <p:clrMapOvr>
    <a:masterClrMapping/>
  </p:clrMapOvr>
  <p:transition spd="med">
    <p:fade/>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10"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b="0" i="0">
                <a:solidFill>
                  <a:srgbClr val="FFFFFF"/>
                </a:solidFill>
                <a:latin typeface="Gill Sans MT"/>
                <a:cs typeface="Gill Sans MT"/>
              </a:defRPr>
            </a:lvl1pPr>
          </a:lstStyle>
          <a:p>
            <a:pPr lvl="0"/>
            <a:r>
              <a:rPr lang="en-US"/>
              <a:t>Click to edit Master text styles</a:t>
            </a:r>
          </a:p>
        </p:txBody>
      </p:sp>
      <p:sp>
        <p:nvSpPr>
          <p:cNvPr id="6" name="Content Placeholder 3"/>
          <p:cNvSpPr>
            <a:spLocks noGrp="1"/>
          </p:cNvSpPr>
          <p:nvPr>
            <p:ph sz="half" idx="11"/>
          </p:nvPr>
        </p:nvSpPr>
        <p:spPr>
          <a:xfrm>
            <a:off x="396940" y="91507"/>
            <a:ext cx="11399520" cy="397572"/>
          </a:xfrm>
        </p:spPr>
        <p:txBody>
          <a:bodyPr>
            <a:noAutofit/>
          </a:bodyPr>
          <a:lstStyle>
            <a:lvl1pPr marL="0" indent="0">
              <a:buNone/>
              <a:defRPr sz="2000" b="1" i="0">
                <a:solidFill>
                  <a:srgbClr val="FFFFFF"/>
                </a:solidFill>
                <a:latin typeface="Gill Sans"/>
                <a:cs typeface="Gill Sans"/>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8" name="Title Placeholder 1"/>
          <p:cNvSpPr>
            <a:spLocks noGrp="1"/>
          </p:cNvSpPr>
          <p:nvPr>
            <p:ph type="title"/>
          </p:nvPr>
        </p:nvSpPr>
        <p:spPr>
          <a:xfrm>
            <a:off x="396940" y="402235"/>
            <a:ext cx="11399520" cy="574448"/>
          </a:xfrm>
          <a:prstGeom prst="rect">
            <a:avLst/>
          </a:prstGeom>
        </p:spPr>
        <p:txBody>
          <a:bodyPr rtlCol="0">
            <a:noAutofit/>
          </a:bodyPr>
          <a:lstStyle>
            <a:lvl1pPr>
              <a:defRPr sz="3600" b="1" i="0">
                <a:solidFill>
                  <a:srgbClr val="FFFFFF"/>
                </a:solidFill>
                <a:latin typeface="Gill Sans MT"/>
                <a:cs typeface="Gill Sans MT"/>
              </a:defRPr>
            </a:lvl1pPr>
          </a:lstStyle>
          <a:p>
            <a:r>
              <a:rPr lang="en-US" dirty="0"/>
              <a:t>Click to edit Master title style</a:t>
            </a:r>
          </a:p>
        </p:txBody>
      </p:sp>
      <p:sp>
        <p:nvSpPr>
          <p:cNvPr id="5" name="Slide Number Placeholder 5"/>
          <p:cNvSpPr>
            <a:spLocks noGrp="1"/>
          </p:cNvSpPr>
          <p:nvPr>
            <p:ph type="sldNum" sz="quarter" idx="12"/>
          </p:nvPr>
        </p:nvSpPr>
        <p:spPr/>
        <p:txBody>
          <a:bodyPr/>
          <a:lstStyle>
            <a:lvl1pPr algn="ctr" defTabSz="457200">
              <a:defRPr sz="1100">
                <a:solidFill>
                  <a:srgbClr val="FFFFFF"/>
                </a:solidFill>
                <a:latin typeface="Arial" pitchFamily="34" charset="0"/>
                <a:cs typeface="Arial" pitchFamily="34" charset="0"/>
              </a:defRPr>
            </a:lvl1pPr>
          </a:lstStyle>
          <a:p>
            <a:pPr>
              <a:defRPr/>
            </a:pPr>
            <a:fld id="{2855FC6E-5860-FA45-98F1-FDBE4B582871}" type="slidenum">
              <a:rPr lang="en-US"/>
              <a:pPr>
                <a:defRPr/>
              </a:pPr>
              <a:t>‹#›</a:t>
            </a:fld>
            <a:endParaRPr lang="en-US"/>
          </a:p>
        </p:txBody>
      </p:sp>
    </p:spTree>
    <p:extLst>
      <p:ext uri="{BB962C8B-B14F-4D97-AF65-F5344CB8AC3E}">
        <p14:creationId xmlns:p14="http://schemas.microsoft.com/office/powerpoint/2010/main" val="849871719"/>
      </p:ext>
    </p:extLst>
  </p:cSld>
  <p:clrMapOvr>
    <a:masterClrMapping/>
  </p:clrMapOvr>
  <p:transition spd="med">
    <p:fade/>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04800" y="2209802"/>
            <a:ext cx="11582400" cy="1362075"/>
          </a:xfrm>
        </p:spPr>
        <p:txBody>
          <a:bodyPr/>
          <a:lstStyle>
            <a:lvl1pPr algn="ctr">
              <a:defRPr sz="4000" b="1" cap="none" baseline="0">
                <a:solidFill>
                  <a:schemeClr val="bg1"/>
                </a:solidFill>
                <a:latin typeface="+mj-lt"/>
                <a:cs typeface="Arial" pitchFamily="34" charset="0"/>
              </a:defRPr>
            </a:lvl1pPr>
          </a:lstStyle>
          <a:p>
            <a:r>
              <a:rPr lang="en-US" dirty="0"/>
              <a:t>Click to edit Master title style</a:t>
            </a:r>
          </a:p>
        </p:txBody>
      </p:sp>
    </p:spTree>
    <p:extLst>
      <p:ext uri="{BB962C8B-B14F-4D97-AF65-F5344CB8AC3E}">
        <p14:creationId xmlns:p14="http://schemas.microsoft.com/office/powerpoint/2010/main" val="59410356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3" name="Group 12"/>
          <p:cNvGrpSpPr>
            <a:grpSpLocks/>
          </p:cNvGrpSpPr>
          <p:nvPr userDrawn="1"/>
        </p:nvGrpSpPr>
        <p:grpSpPr bwMode="auto">
          <a:xfrm>
            <a:off x="0" y="1984409"/>
            <a:ext cx="12192000" cy="2663825"/>
            <a:chOff x="-290" y="2057400"/>
            <a:chExt cx="9144290" cy="2664285"/>
          </a:xfrm>
        </p:grpSpPr>
        <p:pic>
          <p:nvPicPr>
            <p:cNvPr id="4" name="Picture 4" descr="P:\Communications &amp; Outreach\Pictures and Graphics\Solar\High Res. Files\iStock\solararrayhr51.JPG"/>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5791200" y="2057400"/>
              <a:ext cx="3352800" cy="26517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8" descr="P:\Communications &amp; Outreach\Pictures and Graphics\Solar\Low Res. Files\NREL\Solar 16605 NREL.jpg"/>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0" y="2057400"/>
              <a:ext cx="3200400" cy="26517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9" descr="P:\Communications &amp; Outreach\Pictures and Graphics\Solar\Low Res. Files\Sandia\solar_two_barstow_SD.jpg"/>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2971800" y="2057400"/>
              <a:ext cx="2971800" cy="26517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Rectangle 6"/>
            <p:cNvSpPr/>
            <p:nvPr userDrawn="1"/>
          </p:nvSpPr>
          <p:spPr>
            <a:xfrm>
              <a:off x="-290" y="2057400"/>
              <a:ext cx="9144290" cy="73038"/>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algn="l" defTabSz="600801" rtl="0" fontAlgn="base">
                <a:spcBef>
                  <a:spcPct val="0"/>
                </a:spcBef>
                <a:spcAft>
                  <a:spcPct val="0"/>
                </a:spcAft>
                <a:defRPr sz="3700" kern="1200">
                  <a:solidFill>
                    <a:schemeClr val="lt1"/>
                  </a:solidFill>
                  <a:latin typeface="+mn-lt"/>
                  <a:ea typeface="+mn-ea"/>
                  <a:cs typeface="+mn-cs"/>
                </a:defRPr>
              </a:lvl1pPr>
              <a:lvl2pPr marL="600801" algn="l" defTabSz="600801" rtl="0" fontAlgn="base">
                <a:spcBef>
                  <a:spcPct val="0"/>
                </a:spcBef>
                <a:spcAft>
                  <a:spcPct val="0"/>
                </a:spcAft>
                <a:defRPr sz="3700" kern="1200">
                  <a:solidFill>
                    <a:schemeClr val="lt1"/>
                  </a:solidFill>
                  <a:latin typeface="+mn-lt"/>
                  <a:ea typeface="+mn-ea"/>
                  <a:cs typeface="+mn-cs"/>
                </a:defRPr>
              </a:lvl2pPr>
              <a:lvl3pPr marL="1201601" algn="l" defTabSz="600801" rtl="0" fontAlgn="base">
                <a:spcBef>
                  <a:spcPct val="0"/>
                </a:spcBef>
                <a:spcAft>
                  <a:spcPct val="0"/>
                </a:spcAft>
                <a:defRPr sz="3700" kern="1200">
                  <a:solidFill>
                    <a:schemeClr val="lt1"/>
                  </a:solidFill>
                  <a:latin typeface="+mn-lt"/>
                  <a:ea typeface="+mn-ea"/>
                  <a:cs typeface="+mn-cs"/>
                </a:defRPr>
              </a:lvl3pPr>
              <a:lvl4pPr marL="1802403" algn="l" defTabSz="600801" rtl="0" fontAlgn="base">
                <a:spcBef>
                  <a:spcPct val="0"/>
                </a:spcBef>
                <a:spcAft>
                  <a:spcPct val="0"/>
                </a:spcAft>
                <a:defRPr sz="3700" kern="1200">
                  <a:solidFill>
                    <a:schemeClr val="lt1"/>
                  </a:solidFill>
                  <a:latin typeface="+mn-lt"/>
                  <a:ea typeface="+mn-ea"/>
                  <a:cs typeface="+mn-cs"/>
                </a:defRPr>
              </a:lvl4pPr>
              <a:lvl5pPr marL="2403203" algn="l" defTabSz="600801" rtl="0" fontAlgn="base">
                <a:spcBef>
                  <a:spcPct val="0"/>
                </a:spcBef>
                <a:spcAft>
                  <a:spcPct val="0"/>
                </a:spcAft>
                <a:defRPr sz="3700" kern="1200">
                  <a:solidFill>
                    <a:schemeClr val="lt1"/>
                  </a:solidFill>
                  <a:latin typeface="+mn-lt"/>
                  <a:ea typeface="+mn-ea"/>
                  <a:cs typeface="+mn-cs"/>
                </a:defRPr>
              </a:lvl5pPr>
              <a:lvl6pPr marL="3004004" algn="l" defTabSz="1201601" rtl="0" eaLnBrk="1" latinLnBrk="0" hangingPunct="1">
                <a:defRPr sz="3700" kern="1200">
                  <a:solidFill>
                    <a:schemeClr val="lt1"/>
                  </a:solidFill>
                  <a:latin typeface="+mn-lt"/>
                  <a:ea typeface="+mn-ea"/>
                  <a:cs typeface="+mn-cs"/>
                </a:defRPr>
              </a:lvl6pPr>
              <a:lvl7pPr marL="3604804" algn="l" defTabSz="1201601" rtl="0" eaLnBrk="1" latinLnBrk="0" hangingPunct="1">
                <a:defRPr sz="3700" kern="1200">
                  <a:solidFill>
                    <a:schemeClr val="lt1"/>
                  </a:solidFill>
                  <a:latin typeface="+mn-lt"/>
                  <a:ea typeface="+mn-ea"/>
                  <a:cs typeface="+mn-cs"/>
                </a:defRPr>
              </a:lvl7pPr>
              <a:lvl8pPr marL="4205606" algn="l" defTabSz="1201601" rtl="0" eaLnBrk="1" latinLnBrk="0" hangingPunct="1">
                <a:defRPr sz="3700" kern="1200">
                  <a:solidFill>
                    <a:schemeClr val="lt1"/>
                  </a:solidFill>
                  <a:latin typeface="+mn-lt"/>
                  <a:ea typeface="+mn-ea"/>
                  <a:cs typeface="+mn-cs"/>
                </a:defRPr>
              </a:lvl8pPr>
              <a:lvl9pPr marL="4806406" algn="l" defTabSz="1201601" rtl="0" eaLnBrk="1" latinLnBrk="0" hangingPunct="1">
                <a:defRPr sz="3700" kern="1200">
                  <a:solidFill>
                    <a:schemeClr val="lt1"/>
                  </a:solidFill>
                  <a:latin typeface="+mn-lt"/>
                  <a:ea typeface="+mn-ea"/>
                  <a:cs typeface="+mn-cs"/>
                </a:defRPr>
              </a:lvl9pPr>
            </a:lstStyle>
            <a:p>
              <a:pPr algn="ctr">
                <a:defRPr/>
              </a:pPr>
              <a:endParaRPr lang="en-US" sz="3700">
                <a:solidFill>
                  <a:srgbClr val="000000"/>
                </a:solidFill>
              </a:endParaRPr>
            </a:p>
          </p:txBody>
        </p:sp>
        <p:sp>
          <p:nvSpPr>
            <p:cNvPr id="8" name="Rectangle 7"/>
            <p:cNvSpPr/>
            <p:nvPr userDrawn="1"/>
          </p:nvSpPr>
          <p:spPr>
            <a:xfrm>
              <a:off x="-290" y="4648647"/>
              <a:ext cx="9144290" cy="73038"/>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algn="l" defTabSz="600801" rtl="0" fontAlgn="base">
                <a:spcBef>
                  <a:spcPct val="0"/>
                </a:spcBef>
                <a:spcAft>
                  <a:spcPct val="0"/>
                </a:spcAft>
                <a:defRPr sz="3700" kern="1200">
                  <a:solidFill>
                    <a:schemeClr val="lt1"/>
                  </a:solidFill>
                  <a:latin typeface="+mn-lt"/>
                  <a:ea typeface="+mn-ea"/>
                  <a:cs typeface="+mn-cs"/>
                </a:defRPr>
              </a:lvl1pPr>
              <a:lvl2pPr marL="600801" algn="l" defTabSz="600801" rtl="0" fontAlgn="base">
                <a:spcBef>
                  <a:spcPct val="0"/>
                </a:spcBef>
                <a:spcAft>
                  <a:spcPct val="0"/>
                </a:spcAft>
                <a:defRPr sz="3700" kern="1200">
                  <a:solidFill>
                    <a:schemeClr val="lt1"/>
                  </a:solidFill>
                  <a:latin typeface="+mn-lt"/>
                  <a:ea typeface="+mn-ea"/>
                  <a:cs typeface="+mn-cs"/>
                </a:defRPr>
              </a:lvl2pPr>
              <a:lvl3pPr marL="1201601" algn="l" defTabSz="600801" rtl="0" fontAlgn="base">
                <a:spcBef>
                  <a:spcPct val="0"/>
                </a:spcBef>
                <a:spcAft>
                  <a:spcPct val="0"/>
                </a:spcAft>
                <a:defRPr sz="3700" kern="1200">
                  <a:solidFill>
                    <a:schemeClr val="lt1"/>
                  </a:solidFill>
                  <a:latin typeface="+mn-lt"/>
                  <a:ea typeface="+mn-ea"/>
                  <a:cs typeface="+mn-cs"/>
                </a:defRPr>
              </a:lvl3pPr>
              <a:lvl4pPr marL="1802403" algn="l" defTabSz="600801" rtl="0" fontAlgn="base">
                <a:spcBef>
                  <a:spcPct val="0"/>
                </a:spcBef>
                <a:spcAft>
                  <a:spcPct val="0"/>
                </a:spcAft>
                <a:defRPr sz="3700" kern="1200">
                  <a:solidFill>
                    <a:schemeClr val="lt1"/>
                  </a:solidFill>
                  <a:latin typeface="+mn-lt"/>
                  <a:ea typeface="+mn-ea"/>
                  <a:cs typeface="+mn-cs"/>
                </a:defRPr>
              </a:lvl4pPr>
              <a:lvl5pPr marL="2403203" algn="l" defTabSz="600801" rtl="0" fontAlgn="base">
                <a:spcBef>
                  <a:spcPct val="0"/>
                </a:spcBef>
                <a:spcAft>
                  <a:spcPct val="0"/>
                </a:spcAft>
                <a:defRPr sz="3700" kern="1200">
                  <a:solidFill>
                    <a:schemeClr val="lt1"/>
                  </a:solidFill>
                  <a:latin typeface="+mn-lt"/>
                  <a:ea typeface="+mn-ea"/>
                  <a:cs typeface="+mn-cs"/>
                </a:defRPr>
              </a:lvl5pPr>
              <a:lvl6pPr marL="3004004" algn="l" defTabSz="1201601" rtl="0" eaLnBrk="1" latinLnBrk="0" hangingPunct="1">
                <a:defRPr sz="3700" kern="1200">
                  <a:solidFill>
                    <a:schemeClr val="lt1"/>
                  </a:solidFill>
                  <a:latin typeface="+mn-lt"/>
                  <a:ea typeface="+mn-ea"/>
                  <a:cs typeface="+mn-cs"/>
                </a:defRPr>
              </a:lvl6pPr>
              <a:lvl7pPr marL="3604804" algn="l" defTabSz="1201601" rtl="0" eaLnBrk="1" latinLnBrk="0" hangingPunct="1">
                <a:defRPr sz="3700" kern="1200">
                  <a:solidFill>
                    <a:schemeClr val="lt1"/>
                  </a:solidFill>
                  <a:latin typeface="+mn-lt"/>
                  <a:ea typeface="+mn-ea"/>
                  <a:cs typeface="+mn-cs"/>
                </a:defRPr>
              </a:lvl7pPr>
              <a:lvl8pPr marL="4205606" algn="l" defTabSz="1201601" rtl="0" eaLnBrk="1" latinLnBrk="0" hangingPunct="1">
                <a:defRPr sz="3700" kern="1200">
                  <a:solidFill>
                    <a:schemeClr val="lt1"/>
                  </a:solidFill>
                  <a:latin typeface="+mn-lt"/>
                  <a:ea typeface="+mn-ea"/>
                  <a:cs typeface="+mn-cs"/>
                </a:defRPr>
              </a:lvl8pPr>
              <a:lvl9pPr marL="4806406" algn="l" defTabSz="1201601" rtl="0" eaLnBrk="1" latinLnBrk="0" hangingPunct="1">
                <a:defRPr sz="3700" kern="1200">
                  <a:solidFill>
                    <a:schemeClr val="lt1"/>
                  </a:solidFill>
                  <a:latin typeface="+mn-lt"/>
                  <a:ea typeface="+mn-ea"/>
                  <a:cs typeface="+mn-cs"/>
                </a:defRPr>
              </a:lvl9pPr>
            </a:lstStyle>
            <a:p>
              <a:pPr algn="ctr">
                <a:defRPr/>
              </a:pPr>
              <a:endParaRPr lang="en-US" sz="3700">
                <a:solidFill>
                  <a:srgbClr val="000000"/>
                </a:solidFill>
              </a:endParaRPr>
            </a:p>
          </p:txBody>
        </p:sp>
      </p:grpSp>
      <p:sp>
        <p:nvSpPr>
          <p:cNvPr id="9" name="Rectangle 8"/>
          <p:cNvSpPr/>
          <p:nvPr userDrawn="1"/>
        </p:nvSpPr>
        <p:spPr>
          <a:xfrm>
            <a:off x="8331200" y="6172200"/>
            <a:ext cx="3860800"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US" sz="1800">
              <a:solidFill>
                <a:srgbClr val="FFFFFF"/>
              </a:solidFill>
            </a:endParaRPr>
          </a:p>
        </p:txBody>
      </p:sp>
      <p:pic>
        <p:nvPicPr>
          <p:cNvPr id="10" name="Picture 2" descr="C:\Documents and Settings\Kyle Rudzinski\Desktop\SunShot\SunShot Logos\sunshot_b&amp;w_r_h.png"/>
          <p:cNvPicPr>
            <a:picLocks noChangeAspect="1" noChangeArrowheads="1"/>
          </p:cNvPicPr>
          <p:nvPr userDrawn="1"/>
        </p:nvPicPr>
        <p:blipFill>
          <a:blip r:embed="rId5">
            <a:extLst>
              <a:ext uri="{28A0092B-C50C-407E-A947-70E740481C1C}">
                <a14:useLocalDpi xmlns:a14="http://schemas.microsoft.com/office/drawing/2010/main"/>
              </a:ext>
            </a:extLst>
          </a:blip>
          <a:srcRect/>
          <a:stretch>
            <a:fillRect/>
          </a:stretch>
        </p:blipFill>
        <p:spPr bwMode="auto">
          <a:xfrm>
            <a:off x="1837267" y="533400"/>
            <a:ext cx="8525933" cy="1219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914400" y="4854639"/>
            <a:ext cx="10363200" cy="1470025"/>
          </a:xfrm>
        </p:spPr>
        <p:txBody>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93129489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3"/>
          <p:cNvSpPr>
            <a:spLocks noGrp="1" noChangeArrowheads="1"/>
          </p:cNvSpPr>
          <p:nvPr>
            <p:ph type="sldNum" sz="quarter" idx="10"/>
          </p:nvPr>
        </p:nvSpPr>
        <p:spPr>
          <a:xfrm>
            <a:off x="5164667" y="6610350"/>
            <a:ext cx="2844800" cy="247651"/>
          </a:xfrm>
        </p:spPr>
        <p:txBody>
          <a:bodyPr wrap="square" numCol="1" anchor="t" anchorCtr="0" compatLnSpc="1">
            <a:prstTxWarp prst="textNoShape">
              <a:avLst/>
            </a:prstTxWarp>
          </a:bodyPr>
          <a:lstStyle>
            <a:lvl1pPr defTabSz="914400" fontAlgn="base">
              <a:spcBef>
                <a:spcPct val="0"/>
              </a:spcBef>
              <a:spcAft>
                <a:spcPct val="0"/>
              </a:spcAft>
              <a:defRPr>
                <a:solidFill>
                  <a:srgbClr val="000000"/>
                </a:solidFill>
                <a:latin typeface="Arial" charset="0"/>
                <a:cs typeface="Arial" charset="0"/>
              </a:defRPr>
            </a:lvl1pPr>
          </a:lstStyle>
          <a:p>
            <a:pPr>
              <a:defRPr/>
            </a:pPr>
            <a:fld id="{AF9D86AC-972E-5F44-B18F-F6A8B34F4EE5}" type="slidenum">
              <a:rPr lang="en-US"/>
              <a:pPr>
                <a:defRPr/>
              </a:pPr>
              <a:t>‹#›</a:t>
            </a:fld>
            <a:endParaRPr lang="en-US"/>
          </a:p>
        </p:txBody>
      </p:sp>
    </p:spTree>
    <p:extLst>
      <p:ext uri="{BB962C8B-B14F-4D97-AF65-F5344CB8AC3E}">
        <p14:creationId xmlns:p14="http://schemas.microsoft.com/office/powerpoint/2010/main" val="317235874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590675"/>
            <a:ext cx="10972800" cy="4876800"/>
          </a:xfrm>
          <a:prstGeom prst="rect">
            <a:avLst/>
          </a:prstGeom>
        </p:spPr>
        <p:txBody>
          <a:bodyPr/>
          <a:lstStyle>
            <a:lvl1pPr>
              <a:defRPr sz="2400"/>
            </a:lvl1pPr>
            <a:lvl2pPr>
              <a:defRPr sz="20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81581639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4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257300"/>
            <a:ext cx="5384800" cy="5029200"/>
          </a:xfrm>
        </p:spPr>
        <p:txBody>
          <a:bodyPr/>
          <a:lstStyle>
            <a:lvl1pPr marL="342900" indent="-342900">
              <a:buFont typeface="Wingdings" pitchFamily="2" charset="2"/>
              <a:buChar char="§"/>
              <a:defRPr sz="2800" b="0" i="0">
                <a:latin typeface="Gill Sans MT"/>
                <a:cs typeface="Gill Sans MT"/>
              </a:defRPr>
            </a:lvl1pPr>
            <a:lvl2pPr>
              <a:defRPr sz="2400" b="0" i="0">
                <a:latin typeface="Gill Sans MT"/>
                <a:cs typeface="Gill Sans MT"/>
              </a:defRPr>
            </a:lvl2pPr>
            <a:lvl3pPr>
              <a:defRPr sz="2000" b="0" i="0">
                <a:latin typeface="Gill Sans MT"/>
                <a:cs typeface="Gill Sans MT"/>
              </a:defRPr>
            </a:lvl3pPr>
            <a:lvl4pPr marL="1600200" indent="-228600">
              <a:buFont typeface="Courier New" pitchFamily="49" charset="0"/>
              <a:buChar char="o"/>
              <a:defRPr sz="1800" b="0" i="0">
                <a:latin typeface="Gill Sans MT"/>
                <a:cs typeface="Gill Sans MT"/>
              </a:defRPr>
            </a:lvl4pPr>
            <a:lvl5pPr>
              <a:defRPr sz="1800" b="0" i="0">
                <a:latin typeface="Gill Sans MT"/>
                <a:cs typeface="Gill Sans M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257300"/>
            <a:ext cx="5384800" cy="5029200"/>
          </a:xfrm>
        </p:spPr>
        <p:txBody>
          <a:bodyPr/>
          <a:lstStyle>
            <a:lvl1pPr marL="342900" indent="-342900">
              <a:buFont typeface="Wingdings" pitchFamily="2" charset="2"/>
              <a:buChar char="§"/>
              <a:defRPr sz="2800" b="0" i="0">
                <a:latin typeface="Gill Sans MT"/>
                <a:cs typeface="Gill Sans MT"/>
              </a:defRPr>
            </a:lvl1pPr>
            <a:lvl2pPr>
              <a:defRPr sz="2400" b="0" i="0">
                <a:latin typeface="Gill Sans MT"/>
                <a:cs typeface="Gill Sans MT"/>
              </a:defRPr>
            </a:lvl2pPr>
            <a:lvl3pPr>
              <a:defRPr sz="2000" b="0" i="0">
                <a:latin typeface="Gill Sans MT"/>
                <a:cs typeface="Gill Sans MT"/>
              </a:defRPr>
            </a:lvl3pPr>
            <a:lvl4pPr marL="1600200" indent="-228600">
              <a:buFont typeface="Courier New" pitchFamily="49" charset="0"/>
              <a:buChar char="o"/>
              <a:defRPr sz="1800" b="0" i="0">
                <a:latin typeface="Gill Sans MT"/>
                <a:cs typeface="Gill Sans MT"/>
              </a:defRPr>
            </a:lvl4pPr>
            <a:lvl5pPr>
              <a:defRPr sz="1800" b="0" i="0">
                <a:latin typeface="Gill Sans MT"/>
                <a:cs typeface="Gill Sans M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Placeholder 1"/>
          <p:cNvSpPr>
            <a:spLocks noGrp="1"/>
          </p:cNvSpPr>
          <p:nvPr>
            <p:ph type="title"/>
          </p:nvPr>
        </p:nvSpPr>
        <p:spPr>
          <a:xfrm>
            <a:off x="609600" y="274639"/>
            <a:ext cx="10972800" cy="574448"/>
          </a:xfrm>
          <a:prstGeom prst="rect">
            <a:avLst/>
          </a:prstGeom>
        </p:spPr>
        <p:txBody>
          <a:bodyPr rtlCol="0">
            <a:normAutofit/>
          </a:bodyPr>
          <a:lstStyle>
            <a:lvl1pPr>
              <a:defRPr b="1" i="0">
                <a:latin typeface="Gill Sans MT"/>
                <a:cs typeface="Gill Sans MT"/>
              </a:defRPr>
            </a:lvl1pPr>
          </a:lstStyle>
          <a:p>
            <a:r>
              <a:rPr lang="en-US"/>
              <a:t>Click to edit Master title style</a:t>
            </a:r>
            <a:endParaRPr lang="en-US" dirty="0"/>
          </a:p>
        </p:txBody>
      </p:sp>
      <p:sp>
        <p:nvSpPr>
          <p:cNvPr id="13"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b="0" i="0">
                <a:latin typeface="Gill Sans MT"/>
                <a:cs typeface="Gill Sans MT"/>
              </a:defRPr>
            </a:lvl1pPr>
          </a:lstStyle>
          <a:p>
            <a:pPr lvl="0"/>
            <a:r>
              <a:rPr lang="en-US"/>
              <a:t>Click to edit Master text styles</a:t>
            </a:r>
          </a:p>
        </p:txBody>
      </p:sp>
      <p:sp>
        <p:nvSpPr>
          <p:cNvPr id="6" name="Slide Number Placeholder 5"/>
          <p:cNvSpPr>
            <a:spLocks noGrp="1"/>
          </p:cNvSpPr>
          <p:nvPr>
            <p:ph type="sldNum" sz="quarter" idx="11"/>
          </p:nvPr>
        </p:nvSpPr>
        <p:spPr>
          <a:xfrm>
            <a:off x="11521082" y="6454808"/>
            <a:ext cx="670983" cy="384175"/>
          </a:xfrm>
        </p:spPr>
        <p:txBody>
          <a:bodyPr/>
          <a:lstStyle>
            <a:lvl1pPr defTabSz="914400" fontAlgn="base">
              <a:spcBef>
                <a:spcPct val="0"/>
              </a:spcBef>
              <a:spcAft>
                <a:spcPct val="0"/>
              </a:spcAft>
              <a:defRPr>
                <a:solidFill>
                  <a:srgbClr val="000000"/>
                </a:solidFill>
                <a:latin typeface="Arial" charset="0"/>
              </a:defRPr>
            </a:lvl1pPr>
          </a:lstStyle>
          <a:p>
            <a:pPr>
              <a:defRPr/>
            </a:pPr>
            <a:fld id="{A4A4E174-284C-224A-A27E-75C1A39D5A95}" type="slidenum">
              <a:rPr lang="en-US"/>
              <a:pPr>
                <a:defRPr/>
              </a:pPr>
              <a:t>‹#›</a:t>
            </a:fld>
            <a:endParaRPr lang="en-US"/>
          </a:p>
        </p:txBody>
      </p:sp>
    </p:spTree>
    <p:extLst>
      <p:ext uri="{BB962C8B-B14F-4D97-AF65-F5344CB8AC3E}">
        <p14:creationId xmlns:p14="http://schemas.microsoft.com/office/powerpoint/2010/main" val="2088200990"/>
      </p:ext>
    </p:extLst>
  </p:cSld>
  <p:clrMapOvr>
    <a:masterClrMapping/>
  </p:clrMapOvr>
  <p:transition spd="med">
    <p:fade/>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a:xfrm>
            <a:off x="588434" y="1261737"/>
            <a:ext cx="11015133" cy="5106987"/>
          </a:xfrm>
        </p:spPr>
        <p:txBody>
          <a:bodyPr/>
          <a:lstStyle>
            <a:lvl1pPr marL="342900" indent="-342900">
              <a:buFont typeface="Wingdings" pitchFamily="2" charset="2"/>
              <a:buChar char="§"/>
              <a:defRPr/>
            </a:lvl1pPr>
            <a:lvl4pPr marL="1600200" indent="-228600">
              <a:buFont typeface="Courier New" pitchFamily="49" charset="0"/>
              <a:buChar char="o"/>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Placeholder 1"/>
          <p:cNvSpPr>
            <a:spLocks noGrp="1"/>
          </p:cNvSpPr>
          <p:nvPr>
            <p:ph type="title"/>
          </p:nvPr>
        </p:nvSpPr>
        <p:spPr>
          <a:xfrm>
            <a:off x="609600" y="274639"/>
            <a:ext cx="10972800" cy="574448"/>
          </a:xfrm>
          <a:prstGeom prst="rect">
            <a:avLst/>
          </a:prstGeom>
        </p:spPr>
        <p:txBody>
          <a:bodyPr rtlCol="0">
            <a:normAutofit/>
          </a:bodyPr>
          <a:lstStyle>
            <a:lvl1pPr>
              <a:defRPr b="1" i="0">
                <a:latin typeface="Gill Sans MT"/>
                <a:cs typeface="Gill Sans MT"/>
              </a:defRPr>
            </a:lvl1pPr>
          </a:lstStyle>
          <a:p>
            <a:r>
              <a:rPr lang="en-US"/>
              <a:t>Click to edit Master title style</a:t>
            </a:r>
            <a:endParaRPr lang="en-US" dirty="0"/>
          </a:p>
        </p:txBody>
      </p:sp>
      <p:sp>
        <p:nvSpPr>
          <p:cNvPr id="10"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b="0" i="0">
                <a:latin typeface="Gill Sans MT"/>
                <a:cs typeface="Gill Sans MT"/>
              </a:defRPr>
            </a:lvl1pPr>
          </a:lstStyle>
          <a:p>
            <a:pPr lvl="0"/>
            <a:r>
              <a:rPr lang="en-US"/>
              <a:t>Click to edit Master text styles</a:t>
            </a:r>
          </a:p>
        </p:txBody>
      </p:sp>
      <p:sp>
        <p:nvSpPr>
          <p:cNvPr id="6" name="Slide Number Placeholder 5"/>
          <p:cNvSpPr>
            <a:spLocks noGrp="1"/>
          </p:cNvSpPr>
          <p:nvPr>
            <p:ph type="sldNum" sz="quarter" idx="12"/>
          </p:nvPr>
        </p:nvSpPr>
        <p:spPr>
          <a:xfrm>
            <a:off x="11550715" y="6473858"/>
            <a:ext cx="670983" cy="384175"/>
          </a:xfrm>
        </p:spPr>
        <p:txBody>
          <a:bodyPr/>
          <a:lstStyle>
            <a:lvl1pPr defTabSz="914400" fontAlgn="base">
              <a:spcBef>
                <a:spcPct val="0"/>
              </a:spcBef>
              <a:spcAft>
                <a:spcPct val="0"/>
              </a:spcAft>
              <a:defRPr>
                <a:solidFill>
                  <a:srgbClr val="000000"/>
                </a:solidFill>
                <a:latin typeface="Arial" charset="0"/>
              </a:defRPr>
            </a:lvl1pPr>
          </a:lstStyle>
          <a:p>
            <a:pPr>
              <a:defRPr/>
            </a:pPr>
            <a:fld id="{7AFC1346-3BD8-8642-8CB2-E639882EAC8F}" type="slidenum">
              <a:rPr lang="en-US"/>
              <a:pPr>
                <a:defRPr/>
              </a:pPr>
              <a:t>‹#›</a:t>
            </a:fld>
            <a:endParaRPr lang="en-US"/>
          </a:p>
        </p:txBody>
      </p:sp>
    </p:spTree>
    <p:extLst>
      <p:ext uri="{BB962C8B-B14F-4D97-AF65-F5344CB8AC3E}">
        <p14:creationId xmlns:p14="http://schemas.microsoft.com/office/powerpoint/2010/main" val="3661796122"/>
      </p:ext>
    </p:extLst>
  </p:cSld>
  <p:clrMapOvr>
    <a:masterClrMapping/>
  </p:clrMapOvr>
  <p:transition spd="med">
    <p:fade/>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09600" y="274639"/>
            <a:ext cx="10972800" cy="574448"/>
          </a:xfrm>
          <a:prstGeom prst="rect">
            <a:avLst/>
          </a:prstGeom>
        </p:spPr>
        <p:txBody>
          <a:bodyPr rtlCol="0">
            <a:normAutofit/>
          </a:bodyPr>
          <a:lstStyle>
            <a:lvl1pPr>
              <a:defRPr b="1" i="0">
                <a:latin typeface="Gill Sans MT"/>
                <a:cs typeface="Gill Sans MT"/>
              </a:defRPr>
            </a:lvl1pPr>
          </a:lstStyle>
          <a:p>
            <a:r>
              <a:rPr lang="en-US"/>
              <a:t>Click to edit Master title style</a:t>
            </a:r>
            <a:endParaRPr lang="en-US" dirty="0"/>
          </a:p>
        </p:txBody>
      </p:sp>
      <p:sp>
        <p:nvSpPr>
          <p:cNvPr id="10"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b="0" i="0">
                <a:latin typeface="Gill Sans MT"/>
                <a:cs typeface="Gill Sans MT"/>
              </a:defRPr>
            </a:lvl1pPr>
          </a:lstStyle>
          <a:p>
            <a:pPr lvl="0"/>
            <a:r>
              <a:rPr lang="en-US"/>
              <a:t>Click to edit Master text styles</a:t>
            </a:r>
          </a:p>
        </p:txBody>
      </p:sp>
      <p:sp>
        <p:nvSpPr>
          <p:cNvPr id="4" name="Slide Number Placeholder 5"/>
          <p:cNvSpPr>
            <a:spLocks noGrp="1"/>
          </p:cNvSpPr>
          <p:nvPr>
            <p:ph type="sldNum" sz="quarter" idx="11"/>
          </p:nvPr>
        </p:nvSpPr>
        <p:spPr>
          <a:xfrm>
            <a:off x="11521082" y="6454808"/>
            <a:ext cx="670983" cy="384175"/>
          </a:xfrm>
        </p:spPr>
        <p:txBody>
          <a:bodyPr/>
          <a:lstStyle>
            <a:lvl1pPr defTabSz="914400" fontAlgn="base">
              <a:spcBef>
                <a:spcPct val="0"/>
              </a:spcBef>
              <a:spcAft>
                <a:spcPct val="0"/>
              </a:spcAft>
              <a:defRPr>
                <a:solidFill>
                  <a:srgbClr val="000000"/>
                </a:solidFill>
                <a:latin typeface="Arial" charset="0"/>
              </a:defRPr>
            </a:lvl1pPr>
          </a:lstStyle>
          <a:p>
            <a:pPr>
              <a:defRPr/>
            </a:pPr>
            <a:fld id="{B88268A0-C4E7-4A44-A84D-009D23E063F1}" type="slidenum">
              <a:rPr lang="en-US"/>
              <a:pPr>
                <a:defRPr/>
              </a:pPr>
              <a:t>‹#›</a:t>
            </a:fld>
            <a:endParaRPr lang="en-US"/>
          </a:p>
        </p:txBody>
      </p:sp>
    </p:spTree>
    <p:extLst>
      <p:ext uri="{BB962C8B-B14F-4D97-AF65-F5344CB8AC3E}">
        <p14:creationId xmlns:p14="http://schemas.microsoft.com/office/powerpoint/2010/main" val="2386382551"/>
      </p:ext>
    </p:extLst>
  </p:cSld>
  <p:clrMapOvr>
    <a:masterClrMapping/>
  </p:clrMapOvr>
  <p:transition spd="med">
    <p:fade/>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3_Content and Lower Captio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257299"/>
            <a:ext cx="10972800" cy="4114800"/>
          </a:xfrm>
        </p:spPr>
        <p:txBody>
          <a:bodyPr/>
          <a:lstStyle>
            <a:lvl1pPr marL="342900" indent="-342900">
              <a:buFont typeface="Wingdings" pitchFamily="2" charset="2"/>
              <a:buChar char="§"/>
              <a:defRPr sz="2800" b="0" i="0">
                <a:latin typeface="Gill Sans MT"/>
                <a:cs typeface="Gill Sans MT"/>
              </a:defRPr>
            </a:lvl1pPr>
            <a:lvl2pPr>
              <a:defRPr sz="2400" b="0" i="0">
                <a:latin typeface="Gill Sans MT"/>
                <a:cs typeface="Gill Sans MT"/>
              </a:defRPr>
            </a:lvl2pPr>
            <a:lvl3pPr>
              <a:defRPr sz="2000" b="0" i="0">
                <a:latin typeface="Gill Sans MT"/>
                <a:cs typeface="Gill Sans MT"/>
              </a:defRPr>
            </a:lvl3pPr>
            <a:lvl4pPr marL="1600200" indent="-228600">
              <a:buFont typeface="Courier New" pitchFamily="49" charset="0"/>
              <a:buChar char="o"/>
              <a:defRPr sz="1800" b="0" i="0">
                <a:latin typeface="Gill Sans MT"/>
                <a:cs typeface="Gill Sans MT"/>
              </a:defRPr>
            </a:lvl4pPr>
            <a:lvl5pPr>
              <a:defRPr sz="1800" b="0" i="0">
                <a:latin typeface="Gill Sans MT"/>
                <a:cs typeface="Gill Sans M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9601" y="5565237"/>
            <a:ext cx="10972800" cy="640080"/>
          </a:xfrm>
        </p:spPr>
        <p:txBody>
          <a:bodyPr>
            <a:normAutofit/>
          </a:bodyPr>
          <a:lstStyle>
            <a:lvl1pPr marL="0" indent="0">
              <a:buNone/>
              <a:defRPr sz="2400" b="0" i="0">
                <a:latin typeface="Gill Sans MT"/>
                <a:cs typeface="Gill Sans MT"/>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9" name="Title Placeholder 1"/>
          <p:cNvSpPr>
            <a:spLocks noGrp="1"/>
          </p:cNvSpPr>
          <p:nvPr>
            <p:ph type="title"/>
          </p:nvPr>
        </p:nvSpPr>
        <p:spPr>
          <a:xfrm>
            <a:off x="609600" y="274639"/>
            <a:ext cx="10972800" cy="574448"/>
          </a:xfrm>
          <a:prstGeom prst="rect">
            <a:avLst/>
          </a:prstGeom>
        </p:spPr>
        <p:txBody>
          <a:bodyPr rtlCol="0">
            <a:normAutofit/>
          </a:bodyPr>
          <a:lstStyle>
            <a:lvl1pPr>
              <a:defRPr b="1" i="0">
                <a:latin typeface="Gill Sans MT"/>
                <a:cs typeface="Gill Sans MT"/>
              </a:defRPr>
            </a:lvl1pPr>
          </a:lstStyle>
          <a:p>
            <a:r>
              <a:rPr lang="en-US"/>
              <a:t>Click to edit Master title style</a:t>
            </a:r>
            <a:endParaRPr lang="en-US" dirty="0"/>
          </a:p>
        </p:txBody>
      </p:sp>
      <p:sp>
        <p:nvSpPr>
          <p:cNvPr id="13"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a:latin typeface="Arial" pitchFamily="34" charset="0"/>
                <a:cs typeface="Arial" pitchFamily="34" charset="0"/>
              </a:defRPr>
            </a:lvl1pPr>
          </a:lstStyle>
          <a:p>
            <a:pPr lvl="0"/>
            <a:r>
              <a:rPr lang="en-US"/>
              <a:t>Click to edit Master text styles</a:t>
            </a:r>
          </a:p>
        </p:txBody>
      </p:sp>
      <p:sp>
        <p:nvSpPr>
          <p:cNvPr id="6" name="Slide Number Placeholder 5"/>
          <p:cNvSpPr>
            <a:spLocks noGrp="1"/>
          </p:cNvSpPr>
          <p:nvPr>
            <p:ph type="sldNum" sz="quarter" idx="11"/>
          </p:nvPr>
        </p:nvSpPr>
        <p:spPr>
          <a:xfrm>
            <a:off x="11521082" y="6454808"/>
            <a:ext cx="670983" cy="384175"/>
          </a:xfrm>
        </p:spPr>
        <p:txBody>
          <a:bodyPr/>
          <a:lstStyle>
            <a:lvl1pPr defTabSz="914400" fontAlgn="base">
              <a:spcBef>
                <a:spcPct val="0"/>
              </a:spcBef>
              <a:spcAft>
                <a:spcPct val="0"/>
              </a:spcAft>
              <a:defRPr>
                <a:solidFill>
                  <a:srgbClr val="000000"/>
                </a:solidFill>
                <a:latin typeface="Arial" charset="0"/>
              </a:defRPr>
            </a:lvl1pPr>
          </a:lstStyle>
          <a:p>
            <a:pPr>
              <a:defRPr/>
            </a:pPr>
            <a:fld id="{C6A4CAB5-FAC3-7C49-BFF7-1D322C23AE61}" type="slidenum">
              <a:rPr lang="en-US"/>
              <a:pPr>
                <a:defRPr/>
              </a:pPr>
              <a:t>‹#›</a:t>
            </a:fld>
            <a:endParaRPr lang="en-US"/>
          </a:p>
        </p:txBody>
      </p:sp>
    </p:spTree>
    <p:extLst>
      <p:ext uri="{BB962C8B-B14F-4D97-AF65-F5344CB8AC3E}">
        <p14:creationId xmlns:p14="http://schemas.microsoft.com/office/powerpoint/2010/main" val="935369205"/>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84E1AF6C-342C-4773-A6DD-FD2E7FCE3CDB}" type="datetime1">
              <a:rPr lang="en-US">
                <a:solidFill>
                  <a:srgbClr val="000000"/>
                </a:solidFill>
              </a:rPr>
              <a:pPr>
                <a:defRPr/>
              </a:pPr>
              <a:t>3/1/23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420D91C-7A0D-4FBE-91F9-BFDB3101D40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5567551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a:xfrm>
            <a:off x="588434" y="1261737"/>
            <a:ext cx="11015133" cy="5106987"/>
          </a:xfrm>
        </p:spPr>
        <p:txBody>
          <a:bodyPr/>
          <a:lstStyle>
            <a:lvl1pPr marL="342900" indent="-342900">
              <a:buFont typeface="Wingdings" pitchFamily="2" charset="2"/>
              <a:buChar char="§"/>
              <a:defRPr/>
            </a:lvl1pPr>
            <a:lvl4pPr marL="1600200" indent="-228600">
              <a:buFont typeface="Courier New" pitchFamily="49" charset="0"/>
              <a:buChar char="o"/>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Placeholder 1"/>
          <p:cNvSpPr>
            <a:spLocks noGrp="1"/>
          </p:cNvSpPr>
          <p:nvPr>
            <p:ph type="title"/>
          </p:nvPr>
        </p:nvSpPr>
        <p:spPr>
          <a:xfrm>
            <a:off x="609600" y="274639"/>
            <a:ext cx="10972800" cy="574448"/>
          </a:xfrm>
          <a:prstGeom prst="rect">
            <a:avLst/>
          </a:prstGeom>
        </p:spPr>
        <p:txBody>
          <a:bodyPr rtlCol="0">
            <a:normAutofit/>
          </a:bodyPr>
          <a:lstStyle>
            <a:lvl1pPr>
              <a:defRPr b="1" i="0">
                <a:latin typeface="Gill Sans MT"/>
                <a:cs typeface="Gill Sans MT"/>
              </a:defRPr>
            </a:lvl1pPr>
          </a:lstStyle>
          <a:p>
            <a:r>
              <a:rPr lang="en-US"/>
              <a:t>Click to edit Master title style</a:t>
            </a:r>
            <a:endParaRPr lang="en-US" dirty="0"/>
          </a:p>
        </p:txBody>
      </p:sp>
      <p:sp>
        <p:nvSpPr>
          <p:cNvPr id="10"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b="0" i="0">
                <a:latin typeface="Gill Sans MT"/>
                <a:cs typeface="Gill Sans MT"/>
              </a:defRPr>
            </a:lvl1pPr>
          </a:lstStyle>
          <a:p>
            <a:pPr lvl="0"/>
            <a:r>
              <a:rPr lang="en-US"/>
              <a:t>Click to edit Master text styles</a:t>
            </a:r>
          </a:p>
        </p:txBody>
      </p:sp>
      <p:sp>
        <p:nvSpPr>
          <p:cNvPr id="6" name="Slide Number Placeholder 5"/>
          <p:cNvSpPr>
            <a:spLocks noGrp="1"/>
          </p:cNvSpPr>
          <p:nvPr>
            <p:ph type="sldNum" sz="quarter" idx="12"/>
          </p:nvPr>
        </p:nvSpPr>
        <p:spPr>
          <a:xfrm>
            <a:off x="11521082" y="6454808"/>
            <a:ext cx="670983" cy="384175"/>
          </a:xfrm>
        </p:spPr>
        <p:txBody>
          <a:bodyPr/>
          <a:lstStyle>
            <a:lvl1pPr defTabSz="914400" fontAlgn="base">
              <a:spcBef>
                <a:spcPct val="0"/>
              </a:spcBef>
              <a:spcAft>
                <a:spcPct val="0"/>
              </a:spcAft>
              <a:defRPr>
                <a:solidFill>
                  <a:srgbClr val="000000"/>
                </a:solidFill>
                <a:latin typeface="Arial" charset="0"/>
              </a:defRPr>
            </a:lvl1pPr>
          </a:lstStyle>
          <a:p>
            <a:pPr>
              <a:defRPr/>
            </a:pPr>
            <a:fld id="{C61705B5-60C0-E940-9E40-0BE0019B856D}" type="slidenum">
              <a:rPr lang="en-US"/>
              <a:pPr>
                <a:defRPr/>
              </a:pPr>
              <a:t>‹#›</a:t>
            </a:fld>
            <a:endParaRPr lang="en-US"/>
          </a:p>
        </p:txBody>
      </p:sp>
    </p:spTree>
    <p:extLst>
      <p:ext uri="{BB962C8B-B14F-4D97-AF65-F5344CB8AC3E}">
        <p14:creationId xmlns:p14="http://schemas.microsoft.com/office/powerpoint/2010/main" val="1034612365"/>
      </p:ext>
    </p:extLst>
  </p:cSld>
  <p:clrMapOvr>
    <a:masterClrMapping/>
  </p:clrMapOvr>
  <p:transition spd="med">
    <p:fade/>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1_Centered Text Only">
    <p:spTree>
      <p:nvGrpSpPr>
        <p:cNvPr id="1" name=""/>
        <p:cNvGrpSpPr/>
        <p:nvPr/>
      </p:nvGrpSpPr>
      <p:grpSpPr>
        <a:xfrm>
          <a:off x="0" y="0"/>
          <a:ext cx="0" cy="0"/>
          <a:chOff x="0" y="0"/>
          <a:chExt cx="0" cy="0"/>
        </a:xfrm>
      </p:grpSpPr>
      <p:sp>
        <p:nvSpPr>
          <p:cNvPr id="3" name="Rectangle 2"/>
          <p:cNvSpPr/>
          <p:nvPr userDrawn="1"/>
        </p:nvSpPr>
        <p:spPr>
          <a:xfrm>
            <a:off x="0" y="946150"/>
            <a:ext cx="12192000" cy="26193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latin typeface="Arial" pitchFamily="34" charset="0"/>
              <a:cs typeface="Arial" pitchFamily="34" charset="0"/>
            </a:endParaRPr>
          </a:p>
        </p:txBody>
      </p:sp>
      <p:sp>
        <p:nvSpPr>
          <p:cNvPr id="2" name="Title 1"/>
          <p:cNvSpPr>
            <a:spLocks noGrp="1"/>
          </p:cNvSpPr>
          <p:nvPr>
            <p:ph type="title"/>
          </p:nvPr>
        </p:nvSpPr>
        <p:spPr>
          <a:xfrm>
            <a:off x="396240" y="1986298"/>
            <a:ext cx="11399520" cy="1822107"/>
          </a:xfrm>
        </p:spPr>
        <p:txBody>
          <a:bodyPr/>
          <a:lstStyle>
            <a:lvl1pPr algn="ctr">
              <a:defRPr b="1" i="0">
                <a:solidFill>
                  <a:srgbClr val="FFFFFF"/>
                </a:solidFill>
                <a:latin typeface="Gill Sans MT"/>
                <a:cs typeface="Gill Sans MT"/>
              </a:defRPr>
            </a:lvl1pPr>
          </a:lstStyle>
          <a:p>
            <a:r>
              <a:rPr lang="en-US" dirty="0"/>
              <a:t>Click to edit Master title style</a:t>
            </a:r>
          </a:p>
        </p:txBody>
      </p:sp>
      <p:sp>
        <p:nvSpPr>
          <p:cNvPr id="4" name="Slide Number Placeholder 5"/>
          <p:cNvSpPr>
            <a:spLocks noGrp="1"/>
          </p:cNvSpPr>
          <p:nvPr>
            <p:ph type="sldNum" sz="quarter" idx="10"/>
          </p:nvPr>
        </p:nvSpPr>
        <p:spPr>
          <a:xfrm>
            <a:off x="11521082" y="6454808"/>
            <a:ext cx="670983" cy="384175"/>
          </a:xfrm>
        </p:spPr>
        <p:txBody>
          <a:bodyPr/>
          <a:lstStyle>
            <a:lvl1pPr algn="ctr" defTabSz="457200" fontAlgn="base">
              <a:spcBef>
                <a:spcPct val="0"/>
              </a:spcBef>
              <a:spcAft>
                <a:spcPct val="0"/>
              </a:spcAft>
              <a:defRPr sz="1100">
                <a:solidFill>
                  <a:srgbClr val="FFFFFF"/>
                </a:solidFill>
                <a:latin typeface="Arial" pitchFamily="34" charset="0"/>
                <a:cs typeface="Arial" pitchFamily="34" charset="0"/>
              </a:defRPr>
            </a:lvl1pPr>
          </a:lstStyle>
          <a:p>
            <a:pPr>
              <a:defRPr/>
            </a:pPr>
            <a:fld id="{104A8576-3D2A-4840-99FB-59BAAA161334}" type="slidenum">
              <a:rPr lang="en-US"/>
              <a:pPr>
                <a:defRPr/>
              </a:pPr>
              <a:t>‹#›</a:t>
            </a:fld>
            <a:endParaRPr lang="en-US"/>
          </a:p>
        </p:txBody>
      </p:sp>
    </p:spTree>
    <p:extLst>
      <p:ext uri="{BB962C8B-B14F-4D97-AF65-F5344CB8AC3E}">
        <p14:creationId xmlns:p14="http://schemas.microsoft.com/office/powerpoint/2010/main" val="4037436203"/>
      </p:ext>
    </p:extLst>
  </p:cSld>
  <p:clrMapOvr>
    <a:masterClrMapping/>
  </p:clrMapOvr>
  <p:transition spd="med">
    <p:fade/>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pic>
        <p:nvPicPr>
          <p:cNvPr id="4" name="Picture 24" descr="Arpa-e_logo"/>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85751" y="6311902"/>
            <a:ext cx="1852083" cy="309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25" descr="DOE Seal Color 250px"/>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1216282" y="6219825"/>
            <a:ext cx="645583"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15" descr="ARPA-E_Factsheet_Template_v32"/>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21166" y="-69851"/>
            <a:ext cx="5168900" cy="7048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16" descr="ARPA-E_Factsheet_Template_v32"/>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4809067" y="-69851"/>
            <a:ext cx="4267200" cy="7048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17" descr="ARPA-E_Factsheet_Template_v32"/>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7941733" y="-69851"/>
            <a:ext cx="4267200" cy="7048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Line 19"/>
          <p:cNvSpPr>
            <a:spLocks noChangeShapeType="1"/>
          </p:cNvSpPr>
          <p:nvPr/>
        </p:nvSpPr>
        <p:spPr bwMode="auto">
          <a:xfrm>
            <a:off x="0" y="1231900"/>
            <a:ext cx="12192000" cy="0"/>
          </a:xfrm>
          <a:prstGeom prst="line">
            <a:avLst/>
          </a:prstGeom>
          <a:noFill/>
          <a:ln w="25400" cap="rnd">
            <a:solidFill>
              <a:srgbClr val="009E00"/>
            </a:solidFill>
            <a:prstDash val="sysDot"/>
            <a:round/>
            <a:headEnd/>
            <a:tailEnd/>
          </a:ln>
          <a:extLst>
            <a:ext uri="{909E8E84-426E-40dd-AFC4-6F175D3DCCD1}">
              <a14:hiddenFill xmlns:a14="http://schemas.microsoft.com/office/drawing/2010/main" xmlns="">
                <a:noFill/>
              </a14:hiddenFill>
            </a:ext>
          </a:extLst>
        </p:spPr>
        <p:txBody>
          <a:bodyPr anchor="ctr"/>
          <a:lstStyle/>
          <a:p>
            <a:pPr fontAlgn="base">
              <a:spcBef>
                <a:spcPct val="0"/>
              </a:spcBef>
              <a:spcAft>
                <a:spcPct val="0"/>
              </a:spcAft>
            </a:pPr>
            <a:endParaRPr lang="en-US" sz="1800">
              <a:solidFill>
                <a:prstClr val="black"/>
              </a:solidFill>
              <a:ea typeface="ＭＳ Ｐゴシック" charset="0"/>
              <a:cs typeface="ＭＳ Ｐゴシック" charset="0"/>
            </a:endParaRPr>
          </a:p>
        </p:txBody>
      </p:sp>
      <p:pic>
        <p:nvPicPr>
          <p:cNvPr id="10" name="Picture 22" descr="ARPA-E_Factsheet_Template_v32"/>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0" y="490539"/>
            <a:ext cx="4267200" cy="658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23" descr="ARPA-E_Factsheet_Template_v32"/>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3708400" y="490539"/>
            <a:ext cx="4267200" cy="658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 name="Picture 18" descr="ARPA-E_Factsheet_Template_v3"/>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7609443" y="-50800"/>
            <a:ext cx="4582583" cy="1152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 name="Line 24"/>
          <p:cNvSpPr>
            <a:spLocks noChangeShapeType="1"/>
          </p:cNvSpPr>
          <p:nvPr/>
        </p:nvSpPr>
        <p:spPr bwMode="auto">
          <a:xfrm>
            <a:off x="0" y="1143000"/>
            <a:ext cx="12192000" cy="0"/>
          </a:xfrm>
          <a:prstGeom prst="line">
            <a:avLst/>
          </a:prstGeom>
          <a:noFill/>
          <a:ln w="127000">
            <a:solidFill>
              <a:schemeClr val="bg1"/>
            </a:solidFill>
            <a:round/>
            <a:headEnd/>
            <a:tailEnd/>
          </a:ln>
          <a:extLst>
            <a:ext uri="{909E8E84-426E-40dd-AFC4-6F175D3DCCD1}">
              <a14:hiddenFill xmlns:a14="http://schemas.microsoft.com/office/drawing/2010/main" xmlns="">
                <a:noFill/>
              </a14:hiddenFill>
            </a:ext>
          </a:extLst>
        </p:spPr>
        <p:txBody>
          <a:bodyPr anchor="ctr"/>
          <a:lstStyle/>
          <a:p>
            <a:pPr fontAlgn="base">
              <a:spcBef>
                <a:spcPct val="0"/>
              </a:spcBef>
              <a:spcAft>
                <a:spcPct val="0"/>
              </a:spcAft>
            </a:pPr>
            <a:endParaRPr lang="en-US" sz="1800">
              <a:solidFill>
                <a:prstClr val="black"/>
              </a:solidFill>
              <a:ea typeface="ＭＳ Ｐゴシック" charset="0"/>
              <a:cs typeface="ＭＳ Ｐゴシック" charset="0"/>
            </a:endParaRPr>
          </a:p>
        </p:txBody>
      </p:sp>
      <p:sp>
        <p:nvSpPr>
          <p:cNvPr id="14" name="Line 25"/>
          <p:cNvSpPr>
            <a:spLocks noChangeShapeType="1"/>
          </p:cNvSpPr>
          <p:nvPr/>
        </p:nvSpPr>
        <p:spPr bwMode="auto">
          <a:xfrm>
            <a:off x="0" y="-63500"/>
            <a:ext cx="12192000" cy="0"/>
          </a:xfrm>
          <a:prstGeom prst="line">
            <a:avLst/>
          </a:prstGeom>
          <a:noFill/>
          <a:ln w="50800">
            <a:solidFill>
              <a:schemeClr val="bg1"/>
            </a:solidFill>
            <a:round/>
            <a:headEnd/>
            <a:tailEnd/>
          </a:ln>
          <a:extLst>
            <a:ext uri="{909E8E84-426E-40dd-AFC4-6F175D3DCCD1}">
              <a14:hiddenFill xmlns:a14="http://schemas.microsoft.com/office/drawing/2010/main" xmlns="">
                <a:noFill/>
              </a14:hiddenFill>
            </a:ext>
          </a:extLst>
        </p:spPr>
        <p:txBody>
          <a:bodyPr anchor="ctr"/>
          <a:lstStyle/>
          <a:p>
            <a:pPr fontAlgn="base">
              <a:spcBef>
                <a:spcPct val="0"/>
              </a:spcBef>
              <a:spcAft>
                <a:spcPct val="0"/>
              </a:spcAft>
            </a:pPr>
            <a:endParaRPr lang="en-US" sz="1800">
              <a:solidFill>
                <a:prstClr val="black"/>
              </a:solidFill>
              <a:ea typeface="ＭＳ Ｐゴシック" charset="0"/>
              <a:cs typeface="ＭＳ Ｐゴシック" charset="0"/>
            </a:endParaRPr>
          </a:p>
        </p:txBody>
      </p:sp>
      <p:sp>
        <p:nvSpPr>
          <p:cNvPr id="15" name="Rectangle 27"/>
          <p:cNvSpPr>
            <a:spLocks noChangeArrowheads="1"/>
          </p:cNvSpPr>
          <p:nvPr/>
        </p:nvSpPr>
        <p:spPr bwMode="auto">
          <a:xfrm>
            <a:off x="254000" y="190500"/>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fontAlgn="base">
              <a:spcBef>
                <a:spcPct val="0"/>
              </a:spcBef>
              <a:spcAft>
                <a:spcPct val="0"/>
              </a:spcAft>
            </a:pPr>
            <a:endParaRPr lang="en-US" sz="1800">
              <a:solidFill>
                <a:srgbClr val="FFFFFF"/>
              </a:solidFill>
              <a:ea typeface="ＭＳ Ｐゴシック" charset="0"/>
              <a:cs typeface="ＭＳ Ｐゴシック" charset="0"/>
            </a:endParaRPr>
          </a:p>
        </p:txBody>
      </p:sp>
      <p:sp>
        <p:nvSpPr>
          <p:cNvPr id="16" name="Text Box 17"/>
          <p:cNvSpPr txBox="1">
            <a:spLocks noChangeArrowheads="1"/>
          </p:cNvSpPr>
          <p:nvPr userDrawn="1"/>
        </p:nvSpPr>
        <p:spPr bwMode="auto">
          <a:xfrm>
            <a:off x="4320145" y="6583396"/>
            <a:ext cx="4220633"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defTabSz="914400" fontAlgn="base">
              <a:spcBef>
                <a:spcPct val="50000"/>
              </a:spcBef>
              <a:spcAft>
                <a:spcPct val="0"/>
              </a:spcAft>
              <a:defRPr/>
            </a:pPr>
            <a:r>
              <a:rPr lang="en-US" sz="1200" b="1">
                <a:solidFill>
                  <a:srgbClr val="FF0000"/>
                </a:solidFill>
              </a:rPr>
              <a:t>Source Selection Sensitive</a:t>
            </a:r>
          </a:p>
        </p:txBody>
      </p:sp>
      <p:sp>
        <p:nvSpPr>
          <p:cNvPr id="2" name="Title 1"/>
          <p:cNvSpPr>
            <a:spLocks noGrp="1"/>
          </p:cNvSpPr>
          <p:nvPr>
            <p:ph type="title"/>
          </p:nvPr>
        </p:nvSpPr>
        <p:spPr>
          <a:xfrm>
            <a:off x="406400" y="152400"/>
            <a:ext cx="11176000" cy="685800"/>
          </a:xfrm>
        </p:spPr>
        <p:txBody>
          <a:bodyPr/>
          <a:lstStyle>
            <a:lvl1pPr>
              <a:defRPr cap="all" baseline="0"/>
            </a:lvl1pPr>
          </a:lstStyle>
          <a:p>
            <a:r>
              <a:rPr lang="en-US"/>
              <a:t>Click to edit Master title style</a:t>
            </a:r>
            <a:endParaRPr lang="en-US" dirty="0"/>
          </a:p>
        </p:txBody>
      </p:sp>
      <p:sp>
        <p:nvSpPr>
          <p:cNvPr id="3" name="Table Placeholder 2"/>
          <p:cNvSpPr>
            <a:spLocks noGrp="1"/>
          </p:cNvSpPr>
          <p:nvPr>
            <p:ph type="tbl" idx="1"/>
          </p:nvPr>
        </p:nvSpPr>
        <p:spPr>
          <a:xfrm>
            <a:off x="609600" y="1371602"/>
            <a:ext cx="10972800" cy="4525963"/>
          </a:xfrm>
        </p:spPr>
        <p:txBody>
          <a:bodyPr rtlCol="0">
            <a:normAutofit/>
          </a:bodyPr>
          <a:lstStyle/>
          <a:p>
            <a:pPr lvl="0"/>
            <a:r>
              <a:rPr lang="en-US" noProof="0"/>
              <a:t>Click icon to add table</a:t>
            </a:r>
          </a:p>
        </p:txBody>
      </p:sp>
      <p:sp>
        <p:nvSpPr>
          <p:cNvPr id="17" name="Slide Number Placeholder 15"/>
          <p:cNvSpPr>
            <a:spLocks noGrp="1"/>
          </p:cNvSpPr>
          <p:nvPr>
            <p:ph type="sldNum" sz="quarter" idx="10"/>
          </p:nvPr>
        </p:nvSpPr>
        <p:spPr>
          <a:xfrm>
            <a:off x="8737641" y="6356353"/>
            <a:ext cx="2459567" cy="365125"/>
          </a:xfrm>
        </p:spPr>
        <p:txBody>
          <a:bodyPr/>
          <a:lstStyle>
            <a:lvl1pPr algn="r" defTabSz="457200">
              <a:defRPr sz="1200" baseline="0">
                <a:solidFill>
                  <a:srgbClr val="F79646"/>
                </a:solidFill>
              </a:defRPr>
            </a:lvl1pPr>
          </a:lstStyle>
          <a:p>
            <a:pPr>
              <a:defRPr/>
            </a:pPr>
            <a:fld id="{735E31F4-E5C3-CD49-9CD5-F6B3B4C89FB4}" type="slidenum">
              <a:rPr lang="en-US"/>
              <a:pPr>
                <a:defRPr/>
              </a:pPr>
              <a:t>‹#›</a:t>
            </a:fld>
            <a:endParaRPr lang="en-US"/>
          </a:p>
        </p:txBody>
      </p:sp>
    </p:spTree>
    <p:extLst>
      <p:ext uri="{BB962C8B-B14F-4D97-AF65-F5344CB8AC3E}">
        <p14:creationId xmlns:p14="http://schemas.microsoft.com/office/powerpoint/2010/main" val="8742987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cxnSp>
        <p:nvCxnSpPr>
          <p:cNvPr id="3" name="Straight Connector 2"/>
          <p:cNvCxnSpPr/>
          <p:nvPr userDrawn="1"/>
        </p:nvCxnSpPr>
        <p:spPr>
          <a:xfrm>
            <a:off x="0" y="1906118"/>
            <a:ext cx="12192000" cy="1588"/>
          </a:xfrm>
          <a:prstGeom prst="line">
            <a:avLst/>
          </a:prstGeom>
          <a:ln w="57150" cap="flat" cmpd="thickThin" algn="ctr">
            <a:gradFill flip="none" rotWithShape="1">
              <a:gsLst>
                <a:gs pos="0">
                  <a:srgbClr val="F37021"/>
                </a:gs>
                <a:gs pos="100000">
                  <a:schemeClr val="tx1"/>
                </a:gs>
              </a:gsLst>
              <a:lin ang="0" scaled="1"/>
              <a:tileRect/>
            </a:gra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5" name="Picture 8" descr="sunshot_b&amp;w_r_h.png"/>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2901967" y="5619751"/>
            <a:ext cx="6394449"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5"/>
          <p:cNvSpPr/>
          <p:nvPr userDrawn="1"/>
        </p:nvSpPr>
        <p:spPr>
          <a:xfrm>
            <a:off x="0" y="946150"/>
            <a:ext cx="12192000" cy="261939"/>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ndParaRPr>
          </a:p>
        </p:txBody>
      </p:sp>
      <p:sp>
        <p:nvSpPr>
          <p:cNvPr id="7" name="Rectangle 6"/>
          <p:cNvSpPr/>
          <p:nvPr userDrawn="1"/>
        </p:nvSpPr>
        <p:spPr>
          <a:xfrm>
            <a:off x="4234" y="6442077"/>
            <a:ext cx="2607733" cy="415925"/>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ndParaRPr>
          </a:p>
        </p:txBody>
      </p:sp>
      <p:cxnSp>
        <p:nvCxnSpPr>
          <p:cNvPr id="8" name="Straight Connector 7"/>
          <p:cNvCxnSpPr/>
          <p:nvPr userDrawn="1"/>
        </p:nvCxnSpPr>
        <p:spPr>
          <a:xfrm>
            <a:off x="0" y="5326651"/>
            <a:ext cx="12192000" cy="1588"/>
          </a:xfrm>
          <a:prstGeom prst="line">
            <a:avLst/>
          </a:prstGeom>
          <a:ln w="57150" cap="flat" cmpd="thickThin" algn="ctr">
            <a:gradFill flip="none" rotWithShape="1">
              <a:gsLst>
                <a:gs pos="0">
                  <a:srgbClr val="F37021"/>
                </a:gs>
                <a:gs pos="100000">
                  <a:schemeClr val="tx1"/>
                </a:gs>
              </a:gsLst>
              <a:lin ang="0" scaled="1"/>
              <a:tileRect/>
            </a:gra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Picture 14"/>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0" y="690563"/>
            <a:ext cx="12192000" cy="4610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 Placeholder 3"/>
          <p:cNvSpPr>
            <a:spLocks noGrp="1"/>
          </p:cNvSpPr>
          <p:nvPr>
            <p:ph type="body" sz="quarter" idx="10"/>
          </p:nvPr>
        </p:nvSpPr>
        <p:spPr>
          <a:xfrm>
            <a:off x="396240" y="154610"/>
            <a:ext cx="11399520" cy="1364681"/>
          </a:xfrm>
        </p:spPr>
        <p:txBody>
          <a:bodyPr anchor="ctr">
            <a:normAutofit/>
          </a:bodyPr>
          <a:lstStyle>
            <a:lvl1pPr marL="0" indent="0" algn="ctr">
              <a:spcBef>
                <a:spcPts val="0"/>
              </a:spcBef>
              <a:spcAft>
                <a:spcPts val="0"/>
              </a:spcAft>
              <a:buNone/>
              <a:defRPr sz="4000" b="1" i="0">
                <a:solidFill>
                  <a:srgbClr val="FFFFFF"/>
                </a:solidFill>
                <a:latin typeface="Gill Sans MT"/>
                <a:cs typeface="Gill Sans MT"/>
              </a:defRPr>
            </a:lvl1pPr>
          </a:lstStyle>
          <a:p>
            <a:pPr lvl="0"/>
            <a:r>
              <a:rPr lang="en-US"/>
              <a:t>Click to edit Master text styles</a:t>
            </a:r>
          </a:p>
        </p:txBody>
      </p:sp>
    </p:spTree>
    <p:extLst>
      <p:ext uri="{BB962C8B-B14F-4D97-AF65-F5344CB8AC3E}">
        <p14:creationId xmlns:p14="http://schemas.microsoft.com/office/powerpoint/2010/main" val="1820837477"/>
      </p:ext>
    </p:extLst>
  </p:cSld>
  <p:clrMapOvr>
    <a:masterClrMapping/>
  </p:clrMapOvr>
  <p:transition spd="med">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3676581-67B2-7046-A373-F8F7ECAA54B8}" type="datetimeFigureOut">
              <a:rPr lang="en-US" smtClean="0"/>
              <a:t>3/1/23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2EB29-5834-0442-B5BA-998F73A5642A}" type="slidenum">
              <a:rPr lang="en-US" smtClean="0"/>
              <a:t>‹#›</a:t>
            </a:fld>
            <a:endParaRPr lang="en-US"/>
          </a:p>
        </p:txBody>
      </p:sp>
    </p:spTree>
    <p:extLst>
      <p:ext uri="{BB962C8B-B14F-4D97-AF65-F5344CB8AC3E}">
        <p14:creationId xmlns:p14="http://schemas.microsoft.com/office/powerpoint/2010/main" val="3032807180"/>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676581-67B2-7046-A373-F8F7ECAA54B8}" type="datetimeFigureOut">
              <a:rPr lang="en-US" smtClean="0"/>
              <a:t>3/1/23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2EB29-5834-0442-B5BA-998F73A5642A}" type="slidenum">
              <a:rPr lang="en-US" smtClean="0"/>
              <a:t>‹#›</a:t>
            </a:fld>
            <a:endParaRPr lang="en-US"/>
          </a:p>
        </p:txBody>
      </p:sp>
    </p:spTree>
    <p:extLst>
      <p:ext uri="{BB962C8B-B14F-4D97-AF65-F5344CB8AC3E}">
        <p14:creationId xmlns:p14="http://schemas.microsoft.com/office/powerpoint/2010/main" val="423769217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3676581-67B2-7046-A373-F8F7ECAA54B8}" type="datetimeFigureOut">
              <a:rPr lang="en-US" smtClean="0"/>
              <a:t>3/1/23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2EB29-5834-0442-B5BA-998F73A5642A}" type="slidenum">
              <a:rPr lang="en-US" smtClean="0"/>
              <a:t>‹#›</a:t>
            </a:fld>
            <a:endParaRPr lang="en-US"/>
          </a:p>
        </p:txBody>
      </p:sp>
    </p:spTree>
    <p:extLst>
      <p:ext uri="{BB962C8B-B14F-4D97-AF65-F5344CB8AC3E}">
        <p14:creationId xmlns:p14="http://schemas.microsoft.com/office/powerpoint/2010/main" val="327824075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3676581-67B2-7046-A373-F8F7ECAA54B8}" type="datetimeFigureOut">
              <a:rPr lang="en-US" smtClean="0"/>
              <a:t>3/1/23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72EB29-5834-0442-B5BA-998F73A5642A}" type="slidenum">
              <a:rPr lang="en-US" smtClean="0"/>
              <a:t>‹#›</a:t>
            </a:fld>
            <a:endParaRPr lang="en-US"/>
          </a:p>
        </p:txBody>
      </p:sp>
    </p:spTree>
    <p:extLst>
      <p:ext uri="{BB962C8B-B14F-4D97-AF65-F5344CB8AC3E}">
        <p14:creationId xmlns:p14="http://schemas.microsoft.com/office/powerpoint/2010/main" val="379696727"/>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3676581-67B2-7046-A373-F8F7ECAA54B8}" type="datetimeFigureOut">
              <a:rPr lang="en-US" smtClean="0"/>
              <a:t>3/1/23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72EB29-5834-0442-B5BA-998F73A5642A}" type="slidenum">
              <a:rPr lang="en-US" smtClean="0"/>
              <a:t>‹#›</a:t>
            </a:fld>
            <a:endParaRPr lang="en-US"/>
          </a:p>
        </p:txBody>
      </p:sp>
    </p:spTree>
    <p:extLst>
      <p:ext uri="{BB962C8B-B14F-4D97-AF65-F5344CB8AC3E}">
        <p14:creationId xmlns:p14="http://schemas.microsoft.com/office/powerpoint/2010/main" val="3082736417"/>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3676581-67B2-7046-A373-F8F7ECAA54B8}" type="datetimeFigureOut">
              <a:rPr lang="en-US" smtClean="0"/>
              <a:t>3/1/23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72EB29-5834-0442-B5BA-998F73A5642A}" type="slidenum">
              <a:rPr lang="en-US" smtClean="0"/>
              <a:t>‹#›</a:t>
            </a:fld>
            <a:endParaRPr lang="en-US"/>
          </a:p>
        </p:txBody>
      </p:sp>
    </p:spTree>
    <p:extLst>
      <p:ext uri="{BB962C8B-B14F-4D97-AF65-F5344CB8AC3E}">
        <p14:creationId xmlns:p14="http://schemas.microsoft.com/office/powerpoint/2010/main" val="35112621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DF5C56F9-8F75-4E64-AF32-3DA27729DF3F}" type="datetime1">
              <a:rPr lang="en-US">
                <a:solidFill>
                  <a:srgbClr val="000000"/>
                </a:solidFill>
              </a:rPr>
              <a:pPr>
                <a:defRPr/>
              </a:pPr>
              <a:t>3/1/23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2D3961C-ADD4-487F-900D-A24A11DB077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17395204"/>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676581-67B2-7046-A373-F8F7ECAA54B8}" type="datetimeFigureOut">
              <a:rPr lang="en-US" smtClean="0"/>
              <a:t>3/1/23</a:t>
            </a:fld>
            <a:endParaRPr lang="en-US"/>
          </a:p>
        </p:txBody>
      </p:sp>
      <p:sp>
        <p:nvSpPr>
          <p:cNvPr id="4" name="Slide Number Placeholder 3"/>
          <p:cNvSpPr>
            <a:spLocks noGrp="1"/>
          </p:cNvSpPr>
          <p:nvPr>
            <p:ph type="sldNum" sz="quarter" idx="12"/>
          </p:nvPr>
        </p:nvSpPr>
        <p:spPr/>
        <p:txBody>
          <a:bodyPr/>
          <a:lstStyle/>
          <a:p>
            <a:fld id="{BF72EB29-5834-0442-B5BA-998F73A5642A}" type="slidenum">
              <a:rPr lang="en-US" smtClean="0"/>
              <a:t>‹#›</a:t>
            </a:fld>
            <a:endParaRPr lang="en-US"/>
          </a:p>
        </p:txBody>
      </p:sp>
    </p:spTree>
    <p:extLst>
      <p:ext uri="{BB962C8B-B14F-4D97-AF65-F5344CB8AC3E}">
        <p14:creationId xmlns:p14="http://schemas.microsoft.com/office/powerpoint/2010/main" val="252283453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3676581-67B2-7046-A373-F8F7ECAA54B8}" type="datetimeFigureOut">
              <a:rPr lang="en-US" smtClean="0"/>
              <a:t>3/1/23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72EB29-5834-0442-B5BA-998F73A5642A}" type="slidenum">
              <a:rPr lang="en-US" smtClean="0"/>
              <a:t>‹#›</a:t>
            </a:fld>
            <a:endParaRPr lang="en-US"/>
          </a:p>
        </p:txBody>
      </p:sp>
    </p:spTree>
    <p:extLst>
      <p:ext uri="{BB962C8B-B14F-4D97-AF65-F5344CB8AC3E}">
        <p14:creationId xmlns:p14="http://schemas.microsoft.com/office/powerpoint/2010/main" val="1221040203"/>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3676581-67B2-7046-A373-F8F7ECAA54B8}" type="datetimeFigureOut">
              <a:rPr lang="en-US" smtClean="0"/>
              <a:t>3/1/23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72EB29-5834-0442-B5BA-998F73A5642A}" type="slidenum">
              <a:rPr lang="en-US" smtClean="0"/>
              <a:t>‹#›</a:t>
            </a:fld>
            <a:endParaRPr lang="en-US"/>
          </a:p>
        </p:txBody>
      </p:sp>
    </p:spTree>
    <p:extLst>
      <p:ext uri="{BB962C8B-B14F-4D97-AF65-F5344CB8AC3E}">
        <p14:creationId xmlns:p14="http://schemas.microsoft.com/office/powerpoint/2010/main" val="176748303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676581-67B2-7046-A373-F8F7ECAA54B8}" type="datetimeFigureOut">
              <a:rPr lang="en-US" smtClean="0"/>
              <a:t>3/1/23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2EB29-5834-0442-B5BA-998F73A5642A}" type="slidenum">
              <a:rPr lang="en-US" smtClean="0"/>
              <a:t>‹#›</a:t>
            </a:fld>
            <a:endParaRPr lang="en-US"/>
          </a:p>
        </p:txBody>
      </p:sp>
    </p:spTree>
    <p:extLst>
      <p:ext uri="{BB962C8B-B14F-4D97-AF65-F5344CB8AC3E}">
        <p14:creationId xmlns:p14="http://schemas.microsoft.com/office/powerpoint/2010/main" val="3136846819"/>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676581-67B2-7046-A373-F8F7ECAA54B8}" type="datetimeFigureOut">
              <a:rPr lang="en-US" smtClean="0"/>
              <a:t>3/1/23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2EB29-5834-0442-B5BA-998F73A5642A}" type="slidenum">
              <a:rPr lang="en-US" smtClean="0"/>
              <a:t>‹#›</a:t>
            </a:fld>
            <a:endParaRPr lang="en-US"/>
          </a:p>
        </p:txBody>
      </p:sp>
    </p:spTree>
    <p:extLst>
      <p:ext uri="{BB962C8B-B14F-4D97-AF65-F5344CB8AC3E}">
        <p14:creationId xmlns:p14="http://schemas.microsoft.com/office/powerpoint/2010/main" val="935882178"/>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3676581-67B2-7046-A373-F8F7ECAA54B8}" type="datetimeFigureOut">
              <a:rPr lang="en-US" smtClean="0"/>
              <a:t>3/1/23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2EB29-5834-0442-B5BA-998F73A5642A}" type="slidenum">
              <a:rPr lang="en-US" smtClean="0"/>
              <a:t>‹#›</a:t>
            </a:fld>
            <a:endParaRPr lang="en-US"/>
          </a:p>
        </p:txBody>
      </p:sp>
    </p:spTree>
    <p:extLst>
      <p:ext uri="{BB962C8B-B14F-4D97-AF65-F5344CB8AC3E}">
        <p14:creationId xmlns:p14="http://schemas.microsoft.com/office/powerpoint/2010/main" val="81821238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676581-67B2-7046-A373-F8F7ECAA54B8}" type="datetimeFigureOut">
              <a:rPr lang="en-US" smtClean="0"/>
              <a:t>3/1/23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2EB29-5834-0442-B5BA-998F73A5642A}" type="slidenum">
              <a:rPr lang="en-US" smtClean="0"/>
              <a:t>‹#›</a:t>
            </a:fld>
            <a:endParaRPr lang="en-US"/>
          </a:p>
        </p:txBody>
      </p:sp>
    </p:spTree>
    <p:extLst>
      <p:ext uri="{BB962C8B-B14F-4D97-AF65-F5344CB8AC3E}">
        <p14:creationId xmlns:p14="http://schemas.microsoft.com/office/powerpoint/2010/main" val="313059545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676581-67B2-7046-A373-F8F7ECAA54B8}" type="datetimeFigureOut">
              <a:rPr lang="en-US" smtClean="0"/>
              <a:t>3/1/23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2EB29-5834-0442-B5BA-998F73A5642A}" type="slidenum">
              <a:rPr lang="en-US" smtClean="0"/>
              <a:t>‹#›</a:t>
            </a:fld>
            <a:endParaRPr lang="en-US"/>
          </a:p>
        </p:txBody>
      </p:sp>
    </p:spTree>
    <p:extLst>
      <p:ext uri="{BB962C8B-B14F-4D97-AF65-F5344CB8AC3E}">
        <p14:creationId xmlns:p14="http://schemas.microsoft.com/office/powerpoint/2010/main" val="1393265862"/>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3676581-67B2-7046-A373-F8F7ECAA54B8}" type="datetimeFigureOut">
              <a:rPr lang="en-US" smtClean="0"/>
              <a:t>3/1/23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72EB29-5834-0442-B5BA-998F73A5642A}" type="slidenum">
              <a:rPr lang="en-US" smtClean="0"/>
              <a:t>‹#›</a:t>
            </a:fld>
            <a:endParaRPr lang="en-US"/>
          </a:p>
        </p:txBody>
      </p:sp>
    </p:spTree>
    <p:extLst>
      <p:ext uri="{BB962C8B-B14F-4D97-AF65-F5344CB8AC3E}">
        <p14:creationId xmlns:p14="http://schemas.microsoft.com/office/powerpoint/2010/main" val="1761297269"/>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3676581-67B2-7046-A373-F8F7ECAA54B8}" type="datetimeFigureOut">
              <a:rPr lang="en-US" smtClean="0"/>
              <a:t>3/1/23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72EB29-5834-0442-B5BA-998F73A5642A}" type="slidenum">
              <a:rPr lang="en-US" smtClean="0"/>
              <a:t>‹#›</a:t>
            </a:fld>
            <a:endParaRPr lang="en-US"/>
          </a:p>
        </p:txBody>
      </p:sp>
    </p:spTree>
    <p:extLst>
      <p:ext uri="{BB962C8B-B14F-4D97-AF65-F5344CB8AC3E}">
        <p14:creationId xmlns:p14="http://schemas.microsoft.com/office/powerpoint/2010/main" val="22214209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4"/>
            <a:ext cx="5386917"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8" y="1535114"/>
            <a:ext cx="5389033"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54B2A44D-F6D9-4F16-95D7-4043EC575194}" type="datetime1">
              <a:rPr lang="en-US">
                <a:solidFill>
                  <a:srgbClr val="000000"/>
                </a:solidFill>
              </a:rPr>
              <a:pPr>
                <a:defRPr/>
              </a:pPr>
              <a:t>3/1/23</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534878D-4D1A-4182-A64A-5F300D4D339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8867003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3676581-67B2-7046-A373-F8F7ECAA54B8}" type="datetimeFigureOut">
              <a:rPr lang="en-US" smtClean="0"/>
              <a:t>3/1/23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72EB29-5834-0442-B5BA-998F73A5642A}" type="slidenum">
              <a:rPr lang="en-US" smtClean="0"/>
              <a:t>‹#›</a:t>
            </a:fld>
            <a:endParaRPr lang="en-US"/>
          </a:p>
        </p:txBody>
      </p:sp>
    </p:spTree>
    <p:extLst>
      <p:ext uri="{BB962C8B-B14F-4D97-AF65-F5344CB8AC3E}">
        <p14:creationId xmlns:p14="http://schemas.microsoft.com/office/powerpoint/2010/main" val="298069173"/>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676581-67B2-7046-A373-F8F7ECAA54B8}" type="datetimeFigureOut">
              <a:rPr lang="en-US" smtClean="0"/>
              <a:t>3/1/23</a:t>
            </a:fld>
            <a:endParaRPr lang="en-US"/>
          </a:p>
        </p:txBody>
      </p:sp>
      <p:sp>
        <p:nvSpPr>
          <p:cNvPr id="4" name="Slide Number Placeholder 3"/>
          <p:cNvSpPr>
            <a:spLocks noGrp="1"/>
          </p:cNvSpPr>
          <p:nvPr>
            <p:ph type="sldNum" sz="quarter" idx="12"/>
          </p:nvPr>
        </p:nvSpPr>
        <p:spPr/>
        <p:txBody>
          <a:bodyPr/>
          <a:lstStyle/>
          <a:p>
            <a:fld id="{BF72EB29-5834-0442-B5BA-998F73A5642A}" type="slidenum">
              <a:rPr lang="en-US" smtClean="0"/>
              <a:t>‹#›</a:t>
            </a:fld>
            <a:endParaRPr lang="en-US"/>
          </a:p>
        </p:txBody>
      </p:sp>
    </p:spTree>
    <p:extLst>
      <p:ext uri="{BB962C8B-B14F-4D97-AF65-F5344CB8AC3E}">
        <p14:creationId xmlns:p14="http://schemas.microsoft.com/office/powerpoint/2010/main" val="315685927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676581-67B2-7046-A373-F8F7ECAA54B8}" type="datetimeFigureOut">
              <a:rPr lang="en-US" smtClean="0"/>
              <a:t>3/1/23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72EB29-5834-0442-B5BA-998F73A5642A}" type="slidenum">
              <a:rPr lang="en-US" smtClean="0"/>
              <a:t>‹#›</a:t>
            </a:fld>
            <a:endParaRPr lang="en-US"/>
          </a:p>
        </p:txBody>
      </p:sp>
    </p:spTree>
    <p:extLst>
      <p:ext uri="{BB962C8B-B14F-4D97-AF65-F5344CB8AC3E}">
        <p14:creationId xmlns:p14="http://schemas.microsoft.com/office/powerpoint/2010/main" val="3391075575"/>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676581-67B2-7046-A373-F8F7ECAA54B8}" type="datetimeFigureOut">
              <a:rPr lang="en-US" smtClean="0"/>
              <a:t>3/1/23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72EB29-5834-0442-B5BA-998F73A5642A}" type="slidenum">
              <a:rPr lang="en-US" smtClean="0"/>
              <a:t>‹#›</a:t>
            </a:fld>
            <a:endParaRPr lang="en-US"/>
          </a:p>
        </p:txBody>
      </p:sp>
    </p:spTree>
    <p:extLst>
      <p:ext uri="{BB962C8B-B14F-4D97-AF65-F5344CB8AC3E}">
        <p14:creationId xmlns:p14="http://schemas.microsoft.com/office/powerpoint/2010/main" val="3041912996"/>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676581-67B2-7046-A373-F8F7ECAA54B8}" type="datetimeFigureOut">
              <a:rPr lang="en-US" smtClean="0"/>
              <a:t>3/1/23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2EB29-5834-0442-B5BA-998F73A5642A}" type="slidenum">
              <a:rPr lang="en-US" smtClean="0"/>
              <a:t>‹#›</a:t>
            </a:fld>
            <a:endParaRPr lang="en-US"/>
          </a:p>
        </p:txBody>
      </p:sp>
    </p:spTree>
    <p:extLst>
      <p:ext uri="{BB962C8B-B14F-4D97-AF65-F5344CB8AC3E}">
        <p14:creationId xmlns:p14="http://schemas.microsoft.com/office/powerpoint/2010/main" val="192894232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676581-67B2-7046-A373-F8F7ECAA54B8}" type="datetimeFigureOut">
              <a:rPr lang="en-US" smtClean="0"/>
              <a:t>3/1/23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2EB29-5834-0442-B5BA-998F73A5642A}" type="slidenum">
              <a:rPr lang="en-US" smtClean="0"/>
              <a:t>‹#›</a:t>
            </a:fld>
            <a:endParaRPr lang="en-US"/>
          </a:p>
        </p:txBody>
      </p:sp>
    </p:spTree>
    <p:extLst>
      <p:ext uri="{BB962C8B-B14F-4D97-AF65-F5344CB8AC3E}">
        <p14:creationId xmlns:p14="http://schemas.microsoft.com/office/powerpoint/2010/main" val="2145553106"/>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6342" indent="0" algn="ctr">
              <a:buNone/>
              <a:defRPr/>
            </a:lvl2pPr>
            <a:lvl3pPr marL="912683" indent="0" algn="ctr">
              <a:buNone/>
              <a:defRPr/>
            </a:lvl3pPr>
            <a:lvl4pPr marL="1369024" indent="0" algn="ctr">
              <a:buNone/>
              <a:defRPr/>
            </a:lvl4pPr>
            <a:lvl5pPr marL="1825366" indent="0" algn="ctr">
              <a:buNone/>
              <a:defRPr/>
            </a:lvl5pPr>
            <a:lvl6pPr marL="2281707" indent="0" algn="ctr">
              <a:buNone/>
              <a:defRPr/>
            </a:lvl6pPr>
            <a:lvl7pPr marL="2738047" indent="0" algn="ctr">
              <a:buNone/>
              <a:defRPr/>
            </a:lvl7pPr>
            <a:lvl8pPr marL="3194389" indent="0" algn="ctr">
              <a:buNone/>
              <a:defRPr/>
            </a:lvl8pPr>
            <a:lvl9pPr marL="365073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92F2910-0C7F-49C1-B602-D05A172E6C6F}"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637192357"/>
      </p:ext>
    </p:extLst>
  </p:cSld>
  <p:clrMapOvr>
    <a:masterClrMapping/>
  </p:clrMapOvr>
  <p:transition>
    <p:fade/>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7148B33-0E62-4381-8B31-F7D5A81D29CE}"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865854804"/>
      </p:ext>
    </p:extLst>
  </p:cSld>
  <p:clrMapOvr>
    <a:masterClrMapping/>
  </p:clrMapOvr>
  <p:transition>
    <p:fade/>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23"/>
            <a:ext cx="10363200" cy="1500187"/>
          </a:xfrm>
        </p:spPr>
        <p:txBody>
          <a:bodyPr anchor="b"/>
          <a:lstStyle>
            <a:lvl1pPr marL="0" indent="0">
              <a:buNone/>
              <a:defRPr sz="2000"/>
            </a:lvl1pPr>
            <a:lvl2pPr marL="456342" indent="0">
              <a:buNone/>
              <a:defRPr sz="1800"/>
            </a:lvl2pPr>
            <a:lvl3pPr marL="912683" indent="0">
              <a:buNone/>
              <a:defRPr sz="1600"/>
            </a:lvl3pPr>
            <a:lvl4pPr marL="1369024" indent="0">
              <a:buNone/>
              <a:defRPr sz="1400"/>
            </a:lvl4pPr>
            <a:lvl5pPr marL="1825366" indent="0">
              <a:buNone/>
              <a:defRPr sz="1400"/>
            </a:lvl5pPr>
            <a:lvl6pPr marL="2281707" indent="0">
              <a:buNone/>
              <a:defRPr sz="1400"/>
            </a:lvl6pPr>
            <a:lvl7pPr marL="2738047" indent="0">
              <a:buNone/>
              <a:defRPr sz="1400"/>
            </a:lvl7pPr>
            <a:lvl8pPr marL="3194389" indent="0">
              <a:buNone/>
              <a:defRPr sz="1400"/>
            </a:lvl8pPr>
            <a:lvl9pPr marL="365073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3871254-3D21-46B5-85C4-13AE68BD6209}"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479047662"/>
      </p:ext>
    </p:extLst>
  </p:cSld>
  <p:clrMapOvr>
    <a:masterClrMapping/>
  </p:clrMapOvr>
  <p:transition>
    <p:fade/>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10"/>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10"/>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dirty="0">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DBE9A874-4DFF-4726-A634-330CBE39BDB6}"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827194296"/>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71D71677-68E7-445D-84AA-A2F0EB5CCBC3}" type="datetime1">
              <a:rPr lang="en-US">
                <a:solidFill>
                  <a:srgbClr val="000000"/>
                </a:solidFill>
              </a:rPr>
              <a:pPr>
                <a:defRPr/>
              </a:pPr>
              <a:t>3/1/23</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8DDD9E9-6180-482C-9AD8-381FEFBE6FA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9976437"/>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6342" indent="0">
              <a:buNone/>
              <a:defRPr sz="2000" b="1"/>
            </a:lvl2pPr>
            <a:lvl3pPr marL="912683" indent="0">
              <a:buNone/>
              <a:defRPr sz="1800" b="1"/>
            </a:lvl3pPr>
            <a:lvl4pPr marL="1369024" indent="0">
              <a:buNone/>
              <a:defRPr sz="1600" b="1"/>
            </a:lvl4pPr>
            <a:lvl5pPr marL="1825366" indent="0">
              <a:buNone/>
              <a:defRPr sz="1600" b="1"/>
            </a:lvl5pPr>
            <a:lvl6pPr marL="2281707" indent="0">
              <a:buNone/>
              <a:defRPr sz="1600" b="1"/>
            </a:lvl6pPr>
            <a:lvl7pPr marL="2738047" indent="0">
              <a:buNone/>
              <a:defRPr sz="1600" b="1"/>
            </a:lvl7pPr>
            <a:lvl8pPr marL="3194389" indent="0">
              <a:buNone/>
              <a:defRPr sz="1600" b="1"/>
            </a:lvl8pPr>
            <a:lvl9pPr marL="365073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6342" indent="0">
              <a:buNone/>
              <a:defRPr sz="2000" b="1"/>
            </a:lvl2pPr>
            <a:lvl3pPr marL="912683" indent="0">
              <a:buNone/>
              <a:defRPr sz="1800" b="1"/>
            </a:lvl3pPr>
            <a:lvl4pPr marL="1369024" indent="0">
              <a:buNone/>
              <a:defRPr sz="1600" b="1"/>
            </a:lvl4pPr>
            <a:lvl5pPr marL="1825366" indent="0">
              <a:buNone/>
              <a:defRPr sz="1600" b="1"/>
            </a:lvl5pPr>
            <a:lvl6pPr marL="2281707" indent="0">
              <a:buNone/>
              <a:defRPr sz="1600" b="1"/>
            </a:lvl6pPr>
            <a:lvl7pPr marL="2738047" indent="0">
              <a:buNone/>
              <a:defRPr sz="1600" b="1"/>
            </a:lvl7pPr>
            <a:lvl8pPr marL="3194389" indent="0">
              <a:buNone/>
              <a:defRPr sz="1600" b="1"/>
            </a:lvl8pPr>
            <a:lvl9pPr marL="365073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dirty="0">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dirty="0">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B3943ED8-5C69-430B-BDFD-3A3CFAA0499C}"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304328154"/>
      </p:ext>
    </p:extLst>
  </p:cSld>
  <p:clrMapOvr>
    <a:masterClrMapping/>
  </p:clrMapOvr>
  <p:transition>
    <p:fade/>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dirty="0">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dirty="0">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4CA4D1CA-6832-4A45-9A8F-E1EE6434512E}"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931127886"/>
      </p:ext>
    </p:extLst>
  </p:cSld>
  <p:clrMapOvr>
    <a:masterClrMapping/>
  </p:clrMapOvr>
  <p:transition>
    <p:fade/>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dirty="0">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dirty="0">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D355B805-7E02-4016-A545-A27B71C5EBD8}"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274872739"/>
      </p:ext>
    </p:extLst>
  </p:cSld>
  <p:clrMapOvr>
    <a:masterClrMapping/>
  </p:clrMapOvr>
  <p:transition>
    <p:fade/>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17"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8"/>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17" y="1435109"/>
            <a:ext cx="4011084" cy="4691063"/>
          </a:xfrm>
        </p:spPr>
        <p:txBody>
          <a:bodyPr/>
          <a:lstStyle>
            <a:lvl1pPr marL="0" indent="0">
              <a:buNone/>
              <a:defRPr sz="1400"/>
            </a:lvl1pPr>
            <a:lvl2pPr marL="456342" indent="0">
              <a:buNone/>
              <a:defRPr sz="1200"/>
            </a:lvl2pPr>
            <a:lvl3pPr marL="912683" indent="0">
              <a:buNone/>
              <a:defRPr sz="1000"/>
            </a:lvl3pPr>
            <a:lvl4pPr marL="1369024" indent="0">
              <a:buNone/>
              <a:defRPr sz="900"/>
            </a:lvl4pPr>
            <a:lvl5pPr marL="1825366" indent="0">
              <a:buNone/>
              <a:defRPr sz="900"/>
            </a:lvl5pPr>
            <a:lvl6pPr marL="2281707" indent="0">
              <a:buNone/>
              <a:defRPr sz="900"/>
            </a:lvl6pPr>
            <a:lvl7pPr marL="2738047" indent="0">
              <a:buNone/>
              <a:defRPr sz="900"/>
            </a:lvl7pPr>
            <a:lvl8pPr marL="3194389" indent="0">
              <a:buNone/>
              <a:defRPr sz="900"/>
            </a:lvl8pPr>
            <a:lvl9pPr marL="365073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133147F-608E-41B7-A672-174C1D854A2A}"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444927061"/>
      </p:ext>
    </p:extLst>
  </p:cSld>
  <p:clrMapOvr>
    <a:masterClrMapping/>
  </p:clrMapOvr>
  <p:transition>
    <p:fade/>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6342" indent="0">
              <a:buNone/>
              <a:defRPr sz="2800"/>
            </a:lvl2pPr>
            <a:lvl3pPr marL="912683" indent="0">
              <a:buNone/>
              <a:defRPr sz="2400"/>
            </a:lvl3pPr>
            <a:lvl4pPr marL="1369024" indent="0">
              <a:buNone/>
              <a:defRPr sz="2000"/>
            </a:lvl4pPr>
            <a:lvl5pPr marL="1825366" indent="0">
              <a:buNone/>
              <a:defRPr sz="2000"/>
            </a:lvl5pPr>
            <a:lvl6pPr marL="2281707" indent="0">
              <a:buNone/>
              <a:defRPr sz="2000"/>
            </a:lvl6pPr>
            <a:lvl7pPr marL="2738047" indent="0">
              <a:buNone/>
              <a:defRPr sz="2000"/>
            </a:lvl7pPr>
            <a:lvl8pPr marL="3194389" indent="0">
              <a:buNone/>
              <a:defRPr sz="2000"/>
            </a:lvl8pPr>
            <a:lvl9pPr marL="3650730" indent="0">
              <a:buNone/>
              <a:defRPr sz="2000"/>
            </a:lvl9pPr>
          </a:lstStyle>
          <a:p>
            <a:endParaRPr lang="en-US" dirty="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6342" indent="0">
              <a:buNone/>
              <a:defRPr sz="1200"/>
            </a:lvl2pPr>
            <a:lvl3pPr marL="912683" indent="0">
              <a:buNone/>
              <a:defRPr sz="1000"/>
            </a:lvl3pPr>
            <a:lvl4pPr marL="1369024" indent="0">
              <a:buNone/>
              <a:defRPr sz="900"/>
            </a:lvl4pPr>
            <a:lvl5pPr marL="1825366" indent="0">
              <a:buNone/>
              <a:defRPr sz="900"/>
            </a:lvl5pPr>
            <a:lvl6pPr marL="2281707" indent="0">
              <a:buNone/>
              <a:defRPr sz="900"/>
            </a:lvl6pPr>
            <a:lvl7pPr marL="2738047" indent="0">
              <a:buNone/>
              <a:defRPr sz="900"/>
            </a:lvl7pPr>
            <a:lvl8pPr marL="3194389" indent="0">
              <a:buNone/>
              <a:defRPr sz="900"/>
            </a:lvl8pPr>
            <a:lvl9pPr marL="365073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E22AAE33-6413-42A6-A8EC-27091E51B685}"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566079776"/>
      </p:ext>
    </p:extLst>
  </p:cSld>
  <p:clrMapOvr>
    <a:masterClrMapping/>
  </p:clrMapOvr>
  <p:transition>
    <p:fade/>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B20A1ED-3EA2-49EE-9E4B-74A9B74099D6}"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051927305"/>
      </p:ext>
    </p:extLst>
  </p:cSld>
  <p:clrMapOvr>
    <a:masterClrMapping/>
  </p:clrMapOvr>
  <p:transition>
    <p:fade/>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8"/>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B9E22AB-4348-40F2-B482-AC5C4F8FA5B2}"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276735881"/>
      </p:ext>
    </p:extLst>
  </p:cSld>
  <p:clrMapOvr>
    <a:masterClrMapping/>
  </p:clrMapOvr>
  <p:transition>
    <p:fade/>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25400-E2D3-CB44-B2CE-FCAF42EC79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CEE56B5-5889-7145-AD90-BD71B1F407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1BD10F-70C6-104D-9F83-A89B5BF4AFF0}"/>
              </a:ext>
            </a:extLst>
          </p:cNvPr>
          <p:cNvSpPr>
            <a:spLocks noGrp="1"/>
          </p:cNvSpPr>
          <p:nvPr>
            <p:ph type="dt" sz="half" idx="10"/>
          </p:nvPr>
        </p:nvSpPr>
        <p:spPr/>
        <p:txBody>
          <a:bodyPr/>
          <a:lstStyle/>
          <a:p>
            <a:fld id="{0EB9FCBC-10AB-F24C-AB45-287C1563112D}" type="datetimeFigureOut">
              <a:rPr lang="en-US" smtClean="0"/>
              <a:t>3/1/23</a:t>
            </a:fld>
            <a:endParaRPr lang="en-US"/>
          </a:p>
        </p:txBody>
      </p:sp>
      <p:sp>
        <p:nvSpPr>
          <p:cNvPr id="5" name="Footer Placeholder 4">
            <a:extLst>
              <a:ext uri="{FF2B5EF4-FFF2-40B4-BE49-F238E27FC236}">
                <a16:creationId xmlns:a16="http://schemas.microsoft.com/office/drawing/2014/main" id="{C1A1E910-BA99-154A-A5A9-09AD843AB4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D09085-BBD4-A847-AEAD-389D5A720975}"/>
              </a:ext>
            </a:extLst>
          </p:cNvPr>
          <p:cNvSpPr>
            <a:spLocks noGrp="1"/>
          </p:cNvSpPr>
          <p:nvPr>
            <p:ph type="sldNum" sz="quarter" idx="12"/>
          </p:nvPr>
        </p:nvSpPr>
        <p:spPr/>
        <p:txBody>
          <a:bodyPr/>
          <a:lstStyle/>
          <a:p>
            <a:fld id="{391D75B5-EA6C-F240-B906-F6C07C91381A}" type="slidenum">
              <a:rPr lang="en-US" smtClean="0"/>
              <a:t>‹#›</a:t>
            </a:fld>
            <a:endParaRPr lang="en-US"/>
          </a:p>
        </p:txBody>
      </p:sp>
    </p:spTree>
    <p:extLst>
      <p:ext uri="{BB962C8B-B14F-4D97-AF65-F5344CB8AC3E}">
        <p14:creationId xmlns:p14="http://schemas.microsoft.com/office/powerpoint/2010/main" val="4117722976"/>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B0941-59AB-0B48-8F0C-DBF7C9AF95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148B36-3EF6-A848-8D33-75CC5A036EE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C8B3A8-034A-C94B-969C-A43F5E753475}"/>
              </a:ext>
            </a:extLst>
          </p:cNvPr>
          <p:cNvSpPr>
            <a:spLocks noGrp="1"/>
          </p:cNvSpPr>
          <p:nvPr>
            <p:ph type="dt" sz="half" idx="10"/>
          </p:nvPr>
        </p:nvSpPr>
        <p:spPr/>
        <p:txBody>
          <a:bodyPr/>
          <a:lstStyle/>
          <a:p>
            <a:fld id="{0EB9FCBC-10AB-F24C-AB45-287C1563112D}" type="datetimeFigureOut">
              <a:rPr lang="en-US" smtClean="0"/>
              <a:t>3/1/23</a:t>
            </a:fld>
            <a:endParaRPr lang="en-US"/>
          </a:p>
        </p:txBody>
      </p:sp>
      <p:sp>
        <p:nvSpPr>
          <p:cNvPr id="5" name="Footer Placeholder 4">
            <a:extLst>
              <a:ext uri="{FF2B5EF4-FFF2-40B4-BE49-F238E27FC236}">
                <a16:creationId xmlns:a16="http://schemas.microsoft.com/office/drawing/2014/main" id="{E72F67D5-FD21-C449-A1BC-35581DDC06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D7BC45-F930-2A43-8F1B-38F0514910B0}"/>
              </a:ext>
            </a:extLst>
          </p:cNvPr>
          <p:cNvSpPr>
            <a:spLocks noGrp="1"/>
          </p:cNvSpPr>
          <p:nvPr>
            <p:ph type="sldNum" sz="quarter" idx="12"/>
          </p:nvPr>
        </p:nvSpPr>
        <p:spPr/>
        <p:txBody>
          <a:bodyPr/>
          <a:lstStyle/>
          <a:p>
            <a:fld id="{391D75B5-EA6C-F240-B906-F6C07C91381A}" type="slidenum">
              <a:rPr lang="en-US" smtClean="0"/>
              <a:t>‹#›</a:t>
            </a:fld>
            <a:endParaRPr lang="en-US"/>
          </a:p>
        </p:txBody>
      </p:sp>
    </p:spTree>
    <p:extLst>
      <p:ext uri="{BB962C8B-B14F-4D97-AF65-F5344CB8AC3E}">
        <p14:creationId xmlns:p14="http://schemas.microsoft.com/office/powerpoint/2010/main" val="227402502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DF29A-00E3-3140-A620-1C2F5394A96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6E2CBD3-6983-8343-B399-7603777510B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55BB27C-E2B4-314D-829A-6D29826A71A5}"/>
              </a:ext>
            </a:extLst>
          </p:cNvPr>
          <p:cNvSpPr>
            <a:spLocks noGrp="1"/>
          </p:cNvSpPr>
          <p:nvPr>
            <p:ph type="dt" sz="half" idx="10"/>
          </p:nvPr>
        </p:nvSpPr>
        <p:spPr/>
        <p:txBody>
          <a:bodyPr/>
          <a:lstStyle/>
          <a:p>
            <a:fld id="{0EB9FCBC-10AB-F24C-AB45-287C1563112D}" type="datetimeFigureOut">
              <a:rPr lang="en-US" smtClean="0"/>
              <a:t>3/1/23</a:t>
            </a:fld>
            <a:endParaRPr lang="en-US"/>
          </a:p>
        </p:txBody>
      </p:sp>
      <p:sp>
        <p:nvSpPr>
          <p:cNvPr id="5" name="Footer Placeholder 4">
            <a:extLst>
              <a:ext uri="{FF2B5EF4-FFF2-40B4-BE49-F238E27FC236}">
                <a16:creationId xmlns:a16="http://schemas.microsoft.com/office/drawing/2014/main" id="{75AA047F-7272-6643-BDFC-50997A1438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B1F13E-56B6-5046-A8DB-C2ED094E5954}"/>
              </a:ext>
            </a:extLst>
          </p:cNvPr>
          <p:cNvSpPr>
            <a:spLocks noGrp="1"/>
          </p:cNvSpPr>
          <p:nvPr>
            <p:ph type="sldNum" sz="quarter" idx="12"/>
          </p:nvPr>
        </p:nvSpPr>
        <p:spPr/>
        <p:txBody>
          <a:bodyPr/>
          <a:lstStyle/>
          <a:p>
            <a:fld id="{391D75B5-EA6C-F240-B906-F6C07C91381A}" type="slidenum">
              <a:rPr lang="en-US" smtClean="0"/>
              <a:t>‹#›</a:t>
            </a:fld>
            <a:endParaRPr lang="en-US"/>
          </a:p>
        </p:txBody>
      </p:sp>
    </p:spTree>
    <p:extLst>
      <p:ext uri="{BB962C8B-B14F-4D97-AF65-F5344CB8AC3E}">
        <p14:creationId xmlns:p14="http://schemas.microsoft.com/office/powerpoint/2010/main" val="26125620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B5AD0AFB-0F39-4519-836F-F47F541736D2}" type="datetime1">
              <a:rPr lang="en-US">
                <a:solidFill>
                  <a:srgbClr val="000000"/>
                </a:solidFill>
              </a:rPr>
              <a:pPr>
                <a:defRPr/>
              </a:pPr>
              <a:t>3/1/23</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ndParaRPr>
          </a:p>
        </p:txBody>
      </p:sp>
      <p:sp>
        <p:nvSpPr>
          <p:cNvPr id="4" name="Rectangle 6"/>
          <p:cNvSpPr>
            <a:spLocks noGrp="1" noChangeArrowheads="1"/>
          </p:cNvSpPr>
          <p:nvPr>
            <p:ph type="sldNum" sz="quarter" idx="12"/>
          </p:nvPr>
        </p:nvSpPr>
        <p:spPr>
          <a:ln/>
        </p:spPr>
        <p:txBody>
          <a:bodyPr/>
          <a:lstStyle>
            <a:lvl1pPr>
              <a:defRPr/>
            </a:lvl1pPr>
          </a:lstStyle>
          <a:p>
            <a:pPr>
              <a:defRPr/>
            </a:pPr>
            <a:fld id="{51160B15-8816-4A5D-ADCD-75740169F71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73555991"/>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EFFF3-A12C-4943-9FAD-7F29998179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4E201C1-22CA-E14D-9AE3-101740AB80E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46E1584-8378-354F-A17E-831B885E8EF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49F8803-1CC0-DF46-BC03-7E5263020EFF}"/>
              </a:ext>
            </a:extLst>
          </p:cNvPr>
          <p:cNvSpPr>
            <a:spLocks noGrp="1"/>
          </p:cNvSpPr>
          <p:nvPr>
            <p:ph type="dt" sz="half" idx="10"/>
          </p:nvPr>
        </p:nvSpPr>
        <p:spPr/>
        <p:txBody>
          <a:bodyPr/>
          <a:lstStyle/>
          <a:p>
            <a:fld id="{0EB9FCBC-10AB-F24C-AB45-287C1563112D}" type="datetimeFigureOut">
              <a:rPr lang="en-US" smtClean="0"/>
              <a:t>3/1/23</a:t>
            </a:fld>
            <a:endParaRPr lang="en-US"/>
          </a:p>
        </p:txBody>
      </p:sp>
      <p:sp>
        <p:nvSpPr>
          <p:cNvPr id="6" name="Footer Placeholder 5">
            <a:extLst>
              <a:ext uri="{FF2B5EF4-FFF2-40B4-BE49-F238E27FC236}">
                <a16:creationId xmlns:a16="http://schemas.microsoft.com/office/drawing/2014/main" id="{FB6B394C-28CC-7E47-A12D-4DD29A003F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5831FF-E5AE-0A4E-B662-AFF6DB67FC63}"/>
              </a:ext>
            </a:extLst>
          </p:cNvPr>
          <p:cNvSpPr>
            <a:spLocks noGrp="1"/>
          </p:cNvSpPr>
          <p:nvPr>
            <p:ph type="sldNum" sz="quarter" idx="12"/>
          </p:nvPr>
        </p:nvSpPr>
        <p:spPr/>
        <p:txBody>
          <a:bodyPr/>
          <a:lstStyle/>
          <a:p>
            <a:fld id="{391D75B5-EA6C-F240-B906-F6C07C91381A}" type="slidenum">
              <a:rPr lang="en-US" smtClean="0"/>
              <a:t>‹#›</a:t>
            </a:fld>
            <a:endParaRPr lang="en-US"/>
          </a:p>
        </p:txBody>
      </p:sp>
    </p:spTree>
    <p:extLst>
      <p:ext uri="{BB962C8B-B14F-4D97-AF65-F5344CB8AC3E}">
        <p14:creationId xmlns:p14="http://schemas.microsoft.com/office/powerpoint/2010/main" val="349458217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4A4BB-FE46-AF47-AC64-9FF936CBB13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595295-16FB-FF43-9D32-229339C92D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DC700FB-6837-0340-8F4E-8F06066128F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B92FE9-343A-1C40-A61B-1B118765EAE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033CC0F-A512-FD4A-B276-19741E2ACB0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985AD95-B171-A24E-94A4-F834688C0F7E}"/>
              </a:ext>
            </a:extLst>
          </p:cNvPr>
          <p:cNvSpPr>
            <a:spLocks noGrp="1"/>
          </p:cNvSpPr>
          <p:nvPr>
            <p:ph type="dt" sz="half" idx="10"/>
          </p:nvPr>
        </p:nvSpPr>
        <p:spPr/>
        <p:txBody>
          <a:bodyPr/>
          <a:lstStyle/>
          <a:p>
            <a:fld id="{0EB9FCBC-10AB-F24C-AB45-287C1563112D}" type="datetimeFigureOut">
              <a:rPr lang="en-US" smtClean="0"/>
              <a:t>3/1/23</a:t>
            </a:fld>
            <a:endParaRPr lang="en-US"/>
          </a:p>
        </p:txBody>
      </p:sp>
      <p:sp>
        <p:nvSpPr>
          <p:cNvPr id="8" name="Footer Placeholder 7">
            <a:extLst>
              <a:ext uri="{FF2B5EF4-FFF2-40B4-BE49-F238E27FC236}">
                <a16:creationId xmlns:a16="http://schemas.microsoft.com/office/drawing/2014/main" id="{364D1447-5F79-5E42-8588-30807FFAE70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06F20D2-EC71-C444-95D5-4E26D5FC5A37}"/>
              </a:ext>
            </a:extLst>
          </p:cNvPr>
          <p:cNvSpPr>
            <a:spLocks noGrp="1"/>
          </p:cNvSpPr>
          <p:nvPr>
            <p:ph type="sldNum" sz="quarter" idx="12"/>
          </p:nvPr>
        </p:nvSpPr>
        <p:spPr/>
        <p:txBody>
          <a:bodyPr/>
          <a:lstStyle/>
          <a:p>
            <a:fld id="{391D75B5-EA6C-F240-B906-F6C07C91381A}" type="slidenum">
              <a:rPr lang="en-US" smtClean="0"/>
              <a:t>‹#›</a:t>
            </a:fld>
            <a:endParaRPr lang="en-US"/>
          </a:p>
        </p:txBody>
      </p:sp>
    </p:spTree>
    <p:extLst>
      <p:ext uri="{BB962C8B-B14F-4D97-AF65-F5344CB8AC3E}">
        <p14:creationId xmlns:p14="http://schemas.microsoft.com/office/powerpoint/2010/main" val="616106608"/>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5BE74-FA6E-E646-B3F1-4486168CF56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A0AC215-CE73-0E4C-97B9-C784D1991C32}"/>
              </a:ext>
            </a:extLst>
          </p:cNvPr>
          <p:cNvSpPr>
            <a:spLocks noGrp="1"/>
          </p:cNvSpPr>
          <p:nvPr>
            <p:ph type="dt" sz="half" idx="10"/>
          </p:nvPr>
        </p:nvSpPr>
        <p:spPr/>
        <p:txBody>
          <a:bodyPr/>
          <a:lstStyle/>
          <a:p>
            <a:fld id="{0EB9FCBC-10AB-F24C-AB45-287C1563112D}" type="datetimeFigureOut">
              <a:rPr lang="en-US" smtClean="0"/>
              <a:t>3/1/23</a:t>
            </a:fld>
            <a:endParaRPr lang="en-US"/>
          </a:p>
        </p:txBody>
      </p:sp>
      <p:sp>
        <p:nvSpPr>
          <p:cNvPr id="4" name="Footer Placeholder 3">
            <a:extLst>
              <a:ext uri="{FF2B5EF4-FFF2-40B4-BE49-F238E27FC236}">
                <a16:creationId xmlns:a16="http://schemas.microsoft.com/office/drawing/2014/main" id="{98D2C2A9-0A74-6E43-8413-1241D2B162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68D4E8-C266-FB41-B09F-FDF3B27A7385}"/>
              </a:ext>
            </a:extLst>
          </p:cNvPr>
          <p:cNvSpPr>
            <a:spLocks noGrp="1"/>
          </p:cNvSpPr>
          <p:nvPr>
            <p:ph type="sldNum" sz="quarter" idx="12"/>
          </p:nvPr>
        </p:nvSpPr>
        <p:spPr/>
        <p:txBody>
          <a:bodyPr/>
          <a:lstStyle/>
          <a:p>
            <a:fld id="{391D75B5-EA6C-F240-B906-F6C07C91381A}" type="slidenum">
              <a:rPr lang="en-US" smtClean="0"/>
              <a:t>‹#›</a:t>
            </a:fld>
            <a:endParaRPr lang="en-US"/>
          </a:p>
        </p:txBody>
      </p:sp>
    </p:spTree>
    <p:extLst>
      <p:ext uri="{BB962C8B-B14F-4D97-AF65-F5344CB8AC3E}">
        <p14:creationId xmlns:p14="http://schemas.microsoft.com/office/powerpoint/2010/main" val="4177111458"/>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7C2767-9E33-6540-A5B0-BA46072B914B}"/>
              </a:ext>
            </a:extLst>
          </p:cNvPr>
          <p:cNvSpPr>
            <a:spLocks noGrp="1"/>
          </p:cNvSpPr>
          <p:nvPr>
            <p:ph type="dt" sz="half" idx="10"/>
          </p:nvPr>
        </p:nvSpPr>
        <p:spPr/>
        <p:txBody>
          <a:bodyPr/>
          <a:lstStyle/>
          <a:p>
            <a:fld id="{0EB9FCBC-10AB-F24C-AB45-287C1563112D}" type="datetimeFigureOut">
              <a:rPr lang="en-US" smtClean="0"/>
              <a:t>3/1/23</a:t>
            </a:fld>
            <a:endParaRPr lang="en-US"/>
          </a:p>
        </p:txBody>
      </p:sp>
      <p:sp>
        <p:nvSpPr>
          <p:cNvPr id="3" name="Footer Placeholder 2">
            <a:extLst>
              <a:ext uri="{FF2B5EF4-FFF2-40B4-BE49-F238E27FC236}">
                <a16:creationId xmlns:a16="http://schemas.microsoft.com/office/drawing/2014/main" id="{4D56F58B-D00F-8248-BC57-0302B514E79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C99972-7475-1F4F-A3EC-F4F3D5AACE03}"/>
              </a:ext>
            </a:extLst>
          </p:cNvPr>
          <p:cNvSpPr>
            <a:spLocks noGrp="1"/>
          </p:cNvSpPr>
          <p:nvPr>
            <p:ph type="sldNum" sz="quarter" idx="12"/>
          </p:nvPr>
        </p:nvSpPr>
        <p:spPr/>
        <p:txBody>
          <a:bodyPr/>
          <a:lstStyle/>
          <a:p>
            <a:fld id="{391D75B5-EA6C-F240-B906-F6C07C91381A}" type="slidenum">
              <a:rPr lang="en-US" smtClean="0"/>
              <a:t>‹#›</a:t>
            </a:fld>
            <a:endParaRPr lang="en-US"/>
          </a:p>
        </p:txBody>
      </p:sp>
    </p:spTree>
    <p:extLst>
      <p:ext uri="{BB962C8B-B14F-4D97-AF65-F5344CB8AC3E}">
        <p14:creationId xmlns:p14="http://schemas.microsoft.com/office/powerpoint/2010/main" val="332413956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B732E-2A1D-1B48-AA4F-465ED07579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DCB014E-1BA0-5044-A78C-6DC587DD7F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64C1587-D0D4-0C49-9ABA-452D499882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84F420D-3BCF-984F-8D49-028B005F2016}"/>
              </a:ext>
            </a:extLst>
          </p:cNvPr>
          <p:cNvSpPr>
            <a:spLocks noGrp="1"/>
          </p:cNvSpPr>
          <p:nvPr>
            <p:ph type="dt" sz="half" idx="10"/>
          </p:nvPr>
        </p:nvSpPr>
        <p:spPr/>
        <p:txBody>
          <a:bodyPr/>
          <a:lstStyle/>
          <a:p>
            <a:fld id="{0EB9FCBC-10AB-F24C-AB45-287C1563112D}" type="datetimeFigureOut">
              <a:rPr lang="en-US" smtClean="0"/>
              <a:t>3/1/23</a:t>
            </a:fld>
            <a:endParaRPr lang="en-US"/>
          </a:p>
        </p:txBody>
      </p:sp>
      <p:sp>
        <p:nvSpPr>
          <p:cNvPr id="6" name="Footer Placeholder 5">
            <a:extLst>
              <a:ext uri="{FF2B5EF4-FFF2-40B4-BE49-F238E27FC236}">
                <a16:creationId xmlns:a16="http://schemas.microsoft.com/office/drawing/2014/main" id="{E52BA2E0-0E94-EC47-B26F-9BFF3BB19A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71ADF9-A768-4843-962F-301DC1E59662}"/>
              </a:ext>
            </a:extLst>
          </p:cNvPr>
          <p:cNvSpPr>
            <a:spLocks noGrp="1"/>
          </p:cNvSpPr>
          <p:nvPr>
            <p:ph type="sldNum" sz="quarter" idx="12"/>
          </p:nvPr>
        </p:nvSpPr>
        <p:spPr/>
        <p:txBody>
          <a:bodyPr/>
          <a:lstStyle/>
          <a:p>
            <a:fld id="{391D75B5-EA6C-F240-B906-F6C07C91381A}" type="slidenum">
              <a:rPr lang="en-US" smtClean="0"/>
              <a:t>‹#›</a:t>
            </a:fld>
            <a:endParaRPr lang="en-US"/>
          </a:p>
        </p:txBody>
      </p:sp>
    </p:spTree>
    <p:extLst>
      <p:ext uri="{BB962C8B-B14F-4D97-AF65-F5344CB8AC3E}">
        <p14:creationId xmlns:p14="http://schemas.microsoft.com/office/powerpoint/2010/main" val="3201228720"/>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129F4-E719-E94E-AC44-380DF9FD1A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28F6825-96AF-8C47-9770-C485421D09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B1982EA-8F6B-6947-938F-E9A49C4609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30D5F3-86A3-054F-B696-99C188C22D46}"/>
              </a:ext>
            </a:extLst>
          </p:cNvPr>
          <p:cNvSpPr>
            <a:spLocks noGrp="1"/>
          </p:cNvSpPr>
          <p:nvPr>
            <p:ph type="dt" sz="half" idx="10"/>
          </p:nvPr>
        </p:nvSpPr>
        <p:spPr/>
        <p:txBody>
          <a:bodyPr/>
          <a:lstStyle/>
          <a:p>
            <a:fld id="{0EB9FCBC-10AB-F24C-AB45-287C1563112D}" type="datetimeFigureOut">
              <a:rPr lang="en-US" smtClean="0"/>
              <a:t>3/1/23</a:t>
            </a:fld>
            <a:endParaRPr lang="en-US"/>
          </a:p>
        </p:txBody>
      </p:sp>
      <p:sp>
        <p:nvSpPr>
          <p:cNvPr id="6" name="Footer Placeholder 5">
            <a:extLst>
              <a:ext uri="{FF2B5EF4-FFF2-40B4-BE49-F238E27FC236}">
                <a16:creationId xmlns:a16="http://schemas.microsoft.com/office/drawing/2014/main" id="{7176366A-9359-0747-8AF3-48B73B6A22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E0FD4B-A199-5542-A069-3D4778B11C74}"/>
              </a:ext>
            </a:extLst>
          </p:cNvPr>
          <p:cNvSpPr>
            <a:spLocks noGrp="1"/>
          </p:cNvSpPr>
          <p:nvPr>
            <p:ph type="sldNum" sz="quarter" idx="12"/>
          </p:nvPr>
        </p:nvSpPr>
        <p:spPr/>
        <p:txBody>
          <a:bodyPr/>
          <a:lstStyle/>
          <a:p>
            <a:fld id="{391D75B5-EA6C-F240-B906-F6C07C91381A}" type="slidenum">
              <a:rPr lang="en-US" smtClean="0"/>
              <a:t>‹#›</a:t>
            </a:fld>
            <a:endParaRPr lang="en-US"/>
          </a:p>
        </p:txBody>
      </p:sp>
    </p:spTree>
    <p:extLst>
      <p:ext uri="{BB962C8B-B14F-4D97-AF65-F5344CB8AC3E}">
        <p14:creationId xmlns:p14="http://schemas.microsoft.com/office/powerpoint/2010/main" val="2280646016"/>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A575C-BE6B-084B-8D99-0CDA983A755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C46C488-921C-404B-884C-4B2CD0C1224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4BC97D-D1CC-DF42-817D-3C2270D399BE}"/>
              </a:ext>
            </a:extLst>
          </p:cNvPr>
          <p:cNvSpPr>
            <a:spLocks noGrp="1"/>
          </p:cNvSpPr>
          <p:nvPr>
            <p:ph type="dt" sz="half" idx="10"/>
          </p:nvPr>
        </p:nvSpPr>
        <p:spPr/>
        <p:txBody>
          <a:bodyPr/>
          <a:lstStyle/>
          <a:p>
            <a:fld id="{0EB9FCBC-10AB-F24C-AB45-287C1563112D}" type="datetimeFigureOut">
              <a:rPr lang="en-US" smtClean="0"/>
              <a:t>3/1/23</a:t>
            </a:fld>
            <a:endParaRPr lang="en-US"/>
          </a:p>
        </p:txBody>
      </p:sp>
      <p:sp>
        <p:nvSpPr>
          <p:cNvPr id="5" name="Footer Placeholder 4">
            <a:extLst>
              <a:ext uri="{FF2B5EF4-FFF2-40B4-BE49-F238E27FC236}">
                <a16:creationId xmlns:a16="http://schemas.microsoft.com/office/drawing/2014/main" id="{596B7534-3912-494B-9D6C-E5B95C5B41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B7ACF1-A121-DE4A-8E06-6F61C157F4EA}"/>
              </a:ext>
            </a:extLst>
          </p:cNvPr>
          <p:cNvSpPr>
            <a:spLocks noGrp="1"/>
          </p:cNvSpPr>
          <p:nvPr>
            <p:ph type="sldNum" sz="quarter" idx="12"/>
          </p:nvPr>
        </p:nvSpPr>
        <p:spPr/>
        <p:txBody>
          <a:bodyPr/>
          <a:lstStyle/>
          <a:p>
            <a:fld id="{391D75B5-EA6C-F240-B906-F6C07C91381A}" type="slidenum">
              <a:rPr lang="en-US" smtClean="0"/>
              <a:t>‹#›</a:t>
            </a:fld>
            <a:endParaRPr lang="en-US"/>
          </a:p>
        </p:txBody>
      </p:sp>
    </p:spTree>
    <p:extLst>
      <p:ext uri="{BB962C8B-B14F-4D97-AF65-F5344CB8AC3E}">
        <p14:creationId xmlns:p14="http://schemas.microsoft.com/office/powerpoint/2010/main" val="473982190"/>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6F913-46FC-1546-BD60-771265E8F73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2D4A3B7-2EC8-8D4D-B726-9EC1BBAB8DC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EEF077-1C52-3848-BA9A-2D233F7745BF}"/>
              </a:ext>
            </a:extLst>
          </p:cNvPr>
          <p:cNvSpPr>
            <a:spLocks noGrp="1"/>
          </p:cNvSpPr>
          <p:nvPr>
            <p:ph type="dt" sz="half" idx="10"/>
          </p:nvPr>
        </p:nvSpPr>
        <p:spPr/>
        <p:txBody>
          <a:bodyPr/>
          <a:lstStyle/>
          <a:p>
            <a:fld id="{0EB9FCBC-10AB-F24C-AB45-287C1563112D}" type="datetimeFigureOut">
              <a:rPr lang="en-US" smtClean="0"/>
              <a:t>3/1/23</a:t>
            </a:fld>
            <a:endParaRPr lang="en-US"/>
          </a:p>
        </p:txBody>
      </p:sp>
      <p:sp>
        <p:nvSpPr>
          <p:cNvPr id="5" name="Footer Placeholder 4">
            <a:extLst>
              <a:ext uri="{FF2B5EF4-FFF2-40B4-BE49-F238E27FC236}">
                <a16:creationId xmlns:a16="http://schemas.microsoft.com/office/drawing/2014/main" id="{FF541C09-EF2B-914B-9FE9-D2627BC4FE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2B7778-8E05-B449-BA57-4EEB88D71763}"/>
              </a:ext>
            </a:extLst>
          </p:cNvPr>
          <p:cNvSpPr>
            <a:spLocks noGrp="1"/>
          </p:cNvSpPr>
          <p:nvPr>
            <p:ph type="sldNum" sz="quarter" idx="12"/>
          </p:nvPr>
        </p:nvSpPr>
        <p:spPr/>
        <p:txBody>
          <a:bodyPr/>
          <a:lstStyle/>
          <a:p>
            <a:fld id="{391D75B5-EA6C-F240-B906-F6C07C91381A}" type="slidenum">
              <a:rPr lang="en-US" smtClean="0"/>
              <a:t>‹#›</a:t>
            </a:fld>
            <a:endParaRPr lang="en-US"/>
          </a:p>
        </p:txBody>
      </p:sp>
    </p:spTree>
    <p:extLst>
      <p:ext uri="{BB962C8B-B14F-4D97-AF65-F5344CB8AC3E}">
        <p14:creationId xmlns:p14="http://schemas.microsoft.com/office/powerpoint/2010/main" val="1116368754"/>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D61B8EA-2DD0-66E0-7987-1AC61A741A8E}"/>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2395FCC8-9E1C-B1B8-AF75-38D1B444AA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36E39DD4-93B4-9624-370E-2F450604731D}"/>
              </a:ext>
            </a:extLst>
          </p:cNvPr>
          <p:cNvSpPr>
            <a:spLocks noGrp="1"/>
          </p:cNvSpPr>
          <p:nvPr>
            <p:ph type="dt" sz="half" idx="10"/>
          </p:nvPr>
        </p:nvSpPr>
        <p:spPr/>
        <p:txBody>
          <a:bodyPr/>
          <a:lstStyle/>
          <a:p>
            <a:fld id="{E2AD210F-BE84-CA42-9EF5-7A1551B516CB}" type="datetimeFigureOut">
              <a:rPr lang="sv-SE" smtClean="0"/>
              <a:t>2023-03-01</a:t>
            </a:fld>
            <a:endParaRPr lang="sv-SE"/>
          </a:p>
        </p:txBody>
      </p:sp>
      <p:sp>
        <p:nvSpPr>
          <p:cNvPr id="5" name="Platshållare för sidfot 4">
            <a:extLst>
              <a:ext uri="{FF2B5EF4-FFF2-40B4-BE49-F238E27FC236}">
                <a16:creationId xmlns:a16="http://schemas.microsoft.com/office/drawing/2014/main" id="{8CA7333D-DC73-3F0E-D941-CB34D59BD46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99C9625-B485-3CC7-CD30-7ECC9CCD372A}"/>
              </a:ext>
            </a:extLst>
          </p:cNvPr>
          <p:cNvSpPr>
            <a:spLocks noGrp="1"/>
          </p:cNvSpPr>
          <p:nvPr>
            <p:ph type="sldNum" sz="quarter" idx="12"/>
          </p:nvPr>
        </p:nvSpPr>
        <p:spPr/>
        <p:txBody>
          <a:bodyPr/>
          <a:lstStyle/>
          <a:p>
            <a:fld id="{CC4E13EE-6393-0440-AE06-6F09B06BC0EE}" type="slidenum">
              <a:rPr lang="sv-SE" smtClean="0"/>
              <a:t>‹#›</a:t>
            </a:fld>
            <a:endParaRPr lang="sv-SE"/>
          </a:p>
        </p:txBody>
      </p:sp>
    </p:spTree>
    <p:extLst>
      <p:ext uri="{BB962C8B-B14F-4D97-AF65-F5344CB8AC3E}">
        <p14:creationId xmlns:p14="http://schemas.microsoft.com/office/powerpoint/2010/main" val="739231776"/>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E761B3-5F4B-AB1D-1935-E79B40F21F4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4BCF27A-BA66-6310-382E-1F5C1DED8E66}"/>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DE757D4-A665-42FF-C97A-E90443CBB350}"/>
              </a:ext>
            </a:extLst>
          </p:cNvPr>
          <p:cNvSpPr>
            <a:spLocks noGrp="1"/>
          </p:cNvSpPr>
          <p:nvPr>
            <p:ph type="dt" sz="half" idx="10"/>
          </p:nvPr>
        </p:nvSpPr>
        <p:spPr/>
        <p:txBody>
          <a:bodyPr/>
          <a:lstStyle/>
          <a:p>
            <a:fld id="{E2AD210F-BE84-CA42-9EF5-7A1551B516CB}" type="datetimeFigureOut">
              <a:rPr lang="sv-SE" smtClean="0"/>
              <a:t>2023-03-01</a:t>
            </a:fld>
            <a:endParaRPr lang="sv-SE"/>
          </a:p>
        </p:txBody>
      </p:sp>
      <p:sp>
        <p:nvSpPr>
          <p:cNvPr id="5" name="Platshållare för sidfot 4">
            <a:extLst>
              <a:ext uri="{FF2B5EF4-FFF2-40B4-BE49-F238E27FC236}">
                <a16:creationId xmlns:a16="http://schemas.microsoft.com/office/drawing/2014/main" id="{B3B84B35-05F3-E1CB-4883-967CB3B77F1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0E2F740-7A2A-0CDD-6222-17BB1BFF23C2}"/>
              </a:ext>
            </a:extLst>
          </p:cNvPr>
          <p:cNvSpPr>
            <a:spLocks noGrp="1"/>
          </p:cNvSpPr>
          <p:nvPr>
            <p:ph type="sldNum" sz="quarter" idx="12"/>
          </p:nvPr>
        </p:nvSpPr>
        <p:spPr/>
        <p:txBody>
          <a:bodyPr/>
          <a:lstStyle/>
          <a:p>
            <a:fld id="{CC4E13EE-6393-0440-AE06-6F09B06BC0EE}" type="slidenum">
              <a:rPr lang="sv-SE" smtClean="0"/>
              <a:t>‹#›</a:t>
            </a:fld>
            <a:endParaRPr lang="sv-SE"/>
          </a:p>
        </p:txBody>
      </p:sp>
    </p:spTree>
    <p:extLst>
      <p:ext uri="{BB962C8B-B14F-4D97-AF65-F5344CB8AC3E}">
        <p14:creationId xmlns:p14="http://schemas.microsoft.com/office/powerpoint/2010/main" val="3142525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012D7DA-5C93-5F43-AFDE-227CAC0438A4}" type="datetimeFigureOut">
              <a:rPr lang="en-US">
                <a:solidFill>
                  <a:prstClr val="black">
                    <a:tint val="75000"/>
                  </a:prstClr>
                </a:solidFill>
                <a:latin typeface="Calibri"/>
              </a:rPr>
              <a:pPr>
                <a:defRPr/>
              </a:pPr>
              <a:t>3/1/23</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pPr>
              <a:defRPr/>
            </a:pPr>
            <a:fld id="{4185FE57-B2B9-D74F-905D-D5E6F331BBFC}" type="slidenum">
              <a:rPr lang="en-US">
                <a:solidFill>
                  <a:prstClr val="black">
                    <a:tint val="75000"/>
                  </a:prstClr>
                </a:solidFill>
                <a:latin typeface="Calibri"/>
              </a:rPr>
              <a:pPr>
                <a:def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9866198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26" y="273050"/>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70"/>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26" y="1435104"/>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A67E67CB-9C98-4F95-8134-018EC392A8A1}" type="datetime1">
              <a:rPr lang="en-US">
                <a:solidFill>
                  <a:srgbClr val="000000"/>
                </a:solidFill>
              </a:rPr>
              <a:pPr>
                <a:defRPr/>
              </a:pPr>
              <a:t>3/1/23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D3AAA88-3006-4540-8CE1-85A898CF9EF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16435246"/>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426B247-B771-0C0E-6871-6C438DC37947}"/>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5498785B-ACA3-11E9-731E-76014FB46D0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0B7741A8-C7C5-9E63-AC44-FEC6E5BC1E2B}"/>
              </a:ext>
            </a:extLst>
          </p:cNvPr>
          <p:cNvSpPr>
            <a:spLocks noGrp="1"/>
          </p:cNvSpPr>
          <p:nvPr>
            <p:ph type="dt" sz="half" idx="10"/>
          </p:nvPr>
        </p:nvSpPr>
        <p:spPr/>
        <p:txBody>
          <a:bodyPr/>
          <a:lstStyle/>
          <a:p>
            <a:fld id="{E2AD210F-BE84-CA42-9EF5-7A1551B516CB}" type="datetimeFigureOut">
              <a:rPr lang="sv-SE" smtClean="0"/>
              <a:t>2023-03-01</a:t>
            </a:fld>
            <a:endParaRPr lang="sv-SE"/>
          </a:p>
        </p:txBody>
      </p:sp>
      <p:sp>
        <p:nvSpPr>
          <p:cNvPr id="5" name="Platshållare för sidfot 4">
            <a:extLst>
              <a:ext uri="{FF2B5EF4-FFF2-40B4-BE49-F238E27FC236}">
                <a16:creationId xmlns:a16="http://schemas.microsoft.com/office/drawing/2014/main" id="{069576FC-4543-A56D-FBF5-2FA2145F3B8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6DB8AE7-9EA3-059D-EEA9-DFC0E6EA2CCA}"/>
              </a:ext>
            </a:extLst>
          </p:cNvPr>
          <p:cNvSpPr>
            <a:spLocks noGrp="1"/>
          </p:cNvSpPr>
          <p:nvPr>
            <p:ph type="sldNum" sz="quarter" idx="12"/>
          </p:nvPr>
        </p:nvSpPr>
        <p:spPr/>
        <p:txBody>
          <a:bodyPr/>
          <a:lstStyle/>
          <a:p>
            <a:fld id="{CC4E13EE-6393-0440-AE06-6F09B06BC0EE}" type="slidenum">
              <a:rPr lang="sv-SE" smtClean="0"/>
              <a:t>‹#›</a:t>
            </a:fld>
            <a:endParaRPr lang="sv-SE"/>
          </a:p>
        </p:txBody>
      </p:sp>
    </p:spTree>
    <p:extLst>
      <p:ext uri="{BB962C8B-B14F-4D97-AF65-F5344CB8AC3E}">
        <p14:creationId xmlns:p14="http://schemas.microsoft.com/office/powerpoint/2010/main" val="3965777162"/>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9E1FE5-A564-2E41-395E-FB5CAC585028}"/>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EFB3C11-CA82-5739-2F14-495D3ADE5B79}"/>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9D1510C3-4F85-8705-1940-D2A419ABB4E0}"/>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252F7C4A-32E8-BDA2-C9D1-630C9E74FC6D}"/>
              </a:ext>
            </a:extLst>
          </p:cNvPr>
          <p:cNvSpPr>
            <a:spLocks noGrp="1"/>
          </p:cNvSpPr>
          <p:nvPr>
            <p:ph type="dt" sz="half" idx="10"/>
          </p:nvPr>
        </p:nvSpPr>
        <p:spPr/>
        <p:txBody>
          <a:bodyPr/>
          <a:lstStyle/>
          <a:p>
            <a:fld id="{E2AD210F-BE84-CA42-9EF5-7A1551B516CB}" type="datetimeFigureOut">
              <a:rPr lang="sv-SE" smtClean="0"/>
              <a:t>2023-03-01</a:t>
            </a:fld>
            <a:endParaRPr lang="sv-SE"/>
          </a:p>
        </p:txBody>
      </p:sp>
      <p:sp>
        <p:nvSpPr>
          <p:cNvPr id="6" name="Platshållare för sidfot 5">
            <a:extLst>
              <a:ext uri="{FF2B5EF4-FFF2-40B4-BE49-F238E27FC236}">
                <a16:creationId xmlns:a16="http://schemas.microsoft.com/office/drawing/2014/main" id="{608FE48A-0243-8DE0-3943-41546CD11E95}"/>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787A002-A7C2-34A1-C7F1-95F5218EE5A5}"/>
              </a:ext>
            </a:extLst>
          </p:cNvPr>
          <p:cNvSpPr>
            <a:spLocks noGrp="1"/>
          </p:cNvSpPr>
          <p:nvPr>
            <p:ph type="sldNum" sz="quarter" idx="12"/>
          </p:nvPr>
        </p:nvSpPr>
        <p:spPr/>
        <p:txBody>
          <a:bodyPr/>
          <a:lstStyle/>
          <a:p>
            <a:fld id="{CC4E13EE-6393-0440-AE06-6F09B06BC0EE}" type="slidenum">
              <a:rPr lang="sv-SE" smtClean="0"/>
              <a:t>‹#›</a:t>
            </a:fld>
            <a:endParaRPr lang="sv-SE"/>
          </a:p>
        </p:txBody>
      </p:sp>
    </p:spTree>
    <p:extLst>
      <p:ext uri="{BB962C8B-B14F-4D97-AF65-F5344CB8AC3E}">
        <p14:creationId xmlns:p14="http://schemas.microsoft.com/office/powerpoint/2010/main" val="3149953192"/>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CB08FF2-34FD-EEE6-C892-EAEFB983F82D}"/>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789AED7-4DB9-8DFD-B1E2-EBA1BF9385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2E450682-ABD5-3781-4D9C-EC056D72EEE9}"/>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FD94679E-5DC7-24A7-A688-C5AF4C0B04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9E1FDD17-6D8F-055B-DDD7-4549317EA64B}"/>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35BFAAEB-D564-9983-AC6E-7B94618D0111}"/>
              </a:ext>
            </a:extLst>
          </p:cNvPr>
          <p:cNvSpPr>
            <a:spLocks noGrp="1"/>
          </p:cNvSpPr>
          <p:nvPr>
            <p:ph type="dt" sz="half" idx="10"/>
          </p:nvPr>
        </p:nvSpPr>
        <p:spPr/>
        <p:txBody>
          <a:bodyPr/>
          <a:lstStyle/>
          <a:p>
            <a:fld id="{E2AD210F-BE84-CA42-9EF5-7A1551B516CB}" type="datetimeFigureOut">
              <a:rPr lang="sv-SE" smtClean="0"/>
              <a:t>2023-03-01</a:t>
            </a:fld>
            <a:endParaRPr lang="sv-SE"/>
          </a:p>
        </p:txBody>
      </p:sp>
      <p:sp>
        <p:nvSpPr>
          <p:cNvPr id="8" name="Platshållare för sidfot 7">
            <a:extLst>
              <a:ext uri="{FF2B5EF4-FFF2-40B4-BE49-F238E27FC236}">
                <a16:creationId xmlns:a16="http://schemas.microsoft.com/office/drawing/2014/main" id="{5D9F5AE5-5B6E-55A5-30FD-B5E13C312FE9}"/>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B46CEF18-E984-1CF6-AD28-533C6BCBF2BA}"/>
              </a:ext>
            </a:extLst>
          </p:cNvPr>
          <p:cNvSpPr>
            <a:spLocks noGrp="1"/>
          </p:cNvSpPr>
          <p:nvPr>
            <p:ph type="sldNum" sz="quarter" idx="12"/>
          </p:nvPr>
        </p:nvSpPr>
        <p:spPr/>
        <p:txBody>
          <a:bodyPr/>
          <a:lstStyle/>
          <a:p>
            <a:fld id="{CC4E13EE-6393-0440-AE06-6F09B06BC0EE}" type="slidenum">
              <a:rPr lang="sv-SE" smtClean="0"/>
              <a:t>‹#›</a:t>
            </a:fld>
            <a:endParaRPr lang="sv-SE"/>
          </a:p>
        </p:txBody>
      </p:sp>
    </p:spTree>
    <p:extLst>
      <p:ext uri="{BB962C8B-B14F-4D97-AF65-F5344CB8AC3E}">
        <p14:creationId xmlns:p14="http://schemas.microsoft.com/office/powerpoint/2010/main" val="2430572462"/>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880F4CF-63AC-9915-B241-EE28F1296B6F}"/>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44C88AFD-AAEB-6B67-2784-17201A5954EF}"/>
              </a:ext>
            </a:extLst>
          </p:cNvPr>
          <p:cNvSpPr>
            <a:spLocks noGrp="1"/>
          </p:cNvSpPr>
          <p:nvPr>
            <p:ph type="dt" sz="half" idx="10"/>
          </p:nvPr>
        </p:nvSpPr>
        <p:spPr/>
        <p:txBody>
          <a:bodyPr/>
          <a:lstStyle/>
          <a:p>
            <a:fld id="{E2AD210F-BE84-CA42-9EF5-7A1551B516CB}" type="datetimeFigureOut">
              <a:rPr lang="sv-SE" smtClean="0"/>
              <a:t>2023-03-01</a:t>
            </a:fld>
            <a:endParaRPr lang="sv-SE"/>
          </a:p>
        </p:txBody>
      </p:sp>
      <p:sp>
        <p:nvSpPr>
          <p:cNvPr id="4" name="Platshållare för sidfot 3">
            <a:extLst>
              <a:ext uri="{FF2B5EF4-FFF2-40B4-BE49-F238E27FC236}">
                <a16:creationId xmlns:a16="http://schemas.microsoft.com/office/drawing/2014/main" id="{874DA508-0884-5815-A37B-E288758AAF69}"/>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8F28C081-E57D-9AFB-3E7B-1C085BEA10A3}"/>
              </a:ext>
            </a:extLst>
          </p:cNvPr>
          <p:cNvSpPr>
            <a:spLocks noGrp="1"/>
          </p:cNvSpPr>
          <p:nvPr>
            <p:ph type="sldNum" sz="quarter" idx="12"/>
          </p:nvPr>
        </p:nvSpPr>
        <p:spPr/>
        <p:txBody>
          <a:bodyPr/>
          <a:lstStyle/>
          <a:p>
            <a:fld id="{CC4E13EE-6393-0440-AE06-6F09B06BC0EE}" type="slidenum">
              <a:rPr lang="sv-SE" smtClean="0"/>
              <a:t>‹#›</a:t>
            </a:fld>
            <a:endParaRPr lang="sv-SE"/>
          </a:p>
        </p:txBody>
      </p:sp>
    </p:spTree>
    <p:extLst>
      <p:ext uri="{BB962C8B-B14F-4D97-AF65-F5344CB8AC3E}">
        <p14:creationId xmlns:p14="http://schemas.microsoft.com/office/powerpoint/2010/main" val="3078800391"/>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74640E36-504B-9B31-2B31-9CC689081386}"/>
              </a:ext>
            </a:extLst>
          </p:cNvPr>
          <p:cNvSpPr>
            <a:spLocks noGrp="1"/>
          </p:cNvSpPr>
          <p:nvPr>
            <p:ph type="dt" sz="half" idx="10"/>
          </p:nvPr>
        </p:nvSpPr>
        <p:spPr/>
        <p:txBody>
          <a:bodyPr/>
          <a:lstStyle/>
          <a:p>
            <a:fld id="{E2AD210F-BE84-CA42-9EF5-7A1551B516CB}" type="datetimeFigureOut">
              <a:rPr lang="sv-SE" smtClean="0"/>
              <a:t>2023-03-01</a:t>
            </a:fld>
            <a:endParaRPr lang="sv-SE"/>
          </a:p>
        </p:txBody>
      </p:sp>
      <p:sp>
        <p:nvSpPr>
          <p:cNvPr id="3" name="Platshållare för sidfot 2">
            <a:extLst>
              <a:ext uri="{FF2B5EF4-FFF2-40B4-BE49-F238E27FC236}">
                <a16:creationId xmlns:a16="http://schemas.microsoft.com/office/drawing/2014/main" id="{44C177C8-791F-DA47-6E73-777F289069B4}"/>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4AC700BB-BAC0-69D8-7D00-785E65872CA7}"/>
              </a:ext>
            </a:extLst>
          </p:cNvPr>
          <p:cNvSpPr>
            <a:spLocks noGrp="1"/>
          </p:cNvSpPr>
          <p:nvPr>
            <p:ph type="sldNum" sz="quarter" idx="12"/>
          </p:nvPr>
        </p:nvSpPr>
        <p:spPr/>
        <p:txBody>
          <a:bodyPr/>
          <a:lstStyle/>
          <a:p>
            <a:fld id="{CC4E13EE-6393-0440-AE06-6F09B06BC0EE}" type="slidenum">
              <a:rPr lang="sv-SE" smtClean="0"/>
              <a:t>‹#›</a:t>
            </a:fld>
            <a:endParaRPr lang="sv-SE"/>
          </a:p>
        </p:txBody>
      </p:sp>
    </p:spTree>
    <p:extLst>
      <p:ext uri="{BB962C8B-B14F-4D97-AF65-F5344CB8AC3E}">
        <p14:creationId xmlns:p14="http://schemas.microsoft.com/office/powerpoint/2010/main" val="3725916195"/>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74B6878-34C3-2C46-AA3C-0C1DD5B1DF9D}"/>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FE4AACB-308A-2A47-9357-3396F6077B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2ABA48C1-3870-5AE4-15AD-777EA2F6C3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552B7AF3-80D2-4C98-EF30-EC2E58ECEFC4}"/>
              </a:ext>
            </a:extLst>
          </p:cNvPr>
          <p:cNvSpPr>
            <a:spLocks noGrp="1"/>
          </p:cNvSpPr>
          <p:nvPr>
            <p:ph type="dt" sz="half" idx="10"/>
          </p:nvPr>
        </p:nvSpPr>
        <p:spPr/>
        <p:txBody>
          <a:bodyPr/>
          <a:lstStyle/>
          <a:p>
            <a:fld id="{E2AD210F-BE84-CA42-9EF5-7A1551B516CB}" type="datetimeFigureOut">
              <a:rPr lang="sv-SE" smtClean="0"/>
              <a:t>2023-03-01</a:t>
            </a:fld>
            <a:endParaRPr lang="sv-SE"/>
          </a:p>
        </p:txBody>
      </p:sp>
      <p:sp>
        <p:nvSpPr>
          <p:cNvPr id="6" name="Platshållare för sidfot 5">
            <a:extLst>
              <a:ext uri="{FF2B5EF4-FFF2-40B4-BE49-F238E27FC236}">
                <a16:creationId xmlns:a16="http://schemas.microsoft.com/office/drawing/2014/main" id="{B9E7276D-AECC-B5A7-C4C7-A8EEE980A3E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323EBD54-65B2-F1B1-1390-3B2A73C858EE}"/>
              </a:ext>
            </a:extLst>
          </p:cNvPr>
          <p:cNvSpPr>
            <a:spLocks noGrp="1"/>
          </p:cNvSpPr>
          <p:nvPr>
            <p:ph type="sldNum" sz="quarter" idx="12"/>
          </p:nvPr>
        </p:nvSpPr>
        <p:spPr/>
        <p:txBody>
          <a:bodyPr/>
          <a:lstStyle/>
          <a:p>
            <a:fld id="{CC4E13EE-6393-0440-AE06-6F09B06BC0EE}" type="slidenum">
              <a:rPr lang="sv-SE" smtClean="0"/>
              <a:t>‹#›</a:t>
            </a:fld>
            <a:endParaRPr lang="sv-SE"/>
          </a:p>
        </p:txBody>
      </p:sp>
    </p:spTree>
    <p:extLst>
      <p:ext uri="{BB962C8B-B14F-4D97-AF65-F5344CB8AC3E}">
        <p14:creationId xmlns:p14="http://schemas.microsoft.com/office/powerpoint/2010/main" val="505163147"/>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034DA42-5839-1615-C6D7-9CBDD7607428}"/>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16150624-E60C-4ACB-43D1-853D7DB695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544A7EE5-86D4-148D-A1C5-EE96D7B8C7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16D5F6FA-89A5-EFCE-B44E-109C94B4FE5D}"/>
              </a:ext>
            </a:extLst>
          </p:cNvPr>
          <p:cNvSpPr>
            <a:spLocks noGrp="1"/>
          </p:cNvSpPr>
          <p:nvPr>
            <p:ph type="dt" sz="half" idx="10"/>
          </p:nvPr>
        </p:nvSpPr>
        <p:spPr/>
        <p:txBody>
          <a:bodyPr/>
          <a:lstStyle/>
          <a:p>
            <a:fld id="{E2AD210F-BE84-CA42-9EF5-7A1551B516CB}" type="datetimeFigureOut">
              <a:rPr lang="sv-SE" smtClean="0"/>
              <a:t>2023-03-01</a:t>
            </a:fld>
            <a:endParaRPr lang="sv-SE"/>
          </a:p>
        </p:txBody>
      </p:sp>
      <p:sp>
        <p:nvSpPr>
          <p:cNvPr id="6" name="Platshållare för sidfot 5">
            <a:extLst>
              <a:ext uri="{FF2B5EF4-FFF2-40B4-BE49-F238E27FC236}">
                <a16:creationId xmlns:a16="http://schemas.microsoft.com/office/drawing/2014/main" id="{6FCBEBA6-3C6A-BEA5-9ADC-CA2AB785E70A}"/>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32A4DFF-E660-EFD0-0BAE-2A86E5BEE37B}"/>
              </a:ext>
            </a:extLst>
          </p:cNvPr>
          <p:cNvSpPr>
            <a:spLocks noGrp="1"/>
          </p:cNvSpPr>
          <p:nvPr>
            <p:ph type="sldNum" sz="quarter" idx="12"/>
          </p:nvPr>
        </p:nvSpPr>
        <p:spPr/>
        <p:txBody>
          <a:bodyPr/>
          <a:lstStyle/>
          <a:p>
            <a:fld id="{CC4E13EE-6393-0440-AE06-6F09B06BC0EE}" type="slidenum">
              <a:rPr lang="sv-SE" smtClean="0"/>
              <a:t>‹#›</a:t>
            </a:fld>
            <a:endParaRPr lang="sv-SE"/>
          </a:p>
        </p:txBody>
      </p:sp>
    </p:spTree>
    <p:extLst>
      <p:ext uri="{BB962C8B-B14F-4D97-AF65-F5344CB8AC3E}">
        <p14:creationId xmlns:p14="http://schemas.microsoft.com/office/powerpoint/2010/main" val="2852164557"/>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1DF2EC7-0DF7-FD44-BFD1-42B61F67CB5D}"/>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F705956E-A806-722E-B67C-300CA0E25F68}"/>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9830638-2060-A458-93CF-075291296D0C}"/>
              </a:ext>
            </a:extLst>
          </p:cNvPr>
          <p:cNvSpPr>
            <a:spLocks noGrp="1"/>
          </p:cNvSpPr>
          <p:nvPr>
            <p:ph type="dt" sz="half" idx="10"/>
          </p:nvPr>
        </p:nvSpPr>
        <p:spPr/>
        <p:txBody>
          <a:bodyPr/>
          <a:lstStyle/>
          <a:p>
            <a:fld id="{E2AD210F-BE84-CA42-9EF5-7A1551B516CB}" type="datetimeFigureOut">
              <a:rPr lang="sv-SE" smtClean="0"/>
              <a:t>2023-03-01</a:t>
            </a:fld>
            <a:endParaRPr lang="sv-SE"/>
          </a:p>
        </p:txBody>
      </p:sp>
      <p:sp>
        <p:nvSpPr>
          <p:cNvPr id="5" name="Platshållare för sidfot 4">
            <a:extLst>
              <a:ext uri="{FF2B5EF4-FFF2-40B4-BE49-F238E27FC236}">
                <a16:creationId xmlns:a16="http://schemas.microsoft.com/office/drawing/2014/main" id="{3E20845D-EF10-C14B-D9B6-B33F7D60D4F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68741F5-925A-49DD-C97C-C3B813557B9C}"/>
              </a:ext>
            </a:extLst>
          </p:cNvPr>
          <p:cNvSpPr>
            <a:spLocks noGrp="1"/>
          </p:cNvSpPr>
          <p:nvPr>
            <p:ph type="sldNum" sz="quarter" idx="12"/>
          </p:nvPr>
        </p:nvSpPr>
        <p:spPr/>
        <p:txBody>
          <a:bodyPr/>
          <a:lstStyle/>
          <a:p>
            <a:fld id="{CC4E13EE-6393-0440-AE06-6F09B06BC0EE}" type="slidenum">
              <a:rPr lang="sv-SE" smtClean="0"/>
              <a:t>‹#›</a:t>
            </a:fld>
            <a:endParaRPr lang="sv-SE"/>
          </a:p>
        </p:txBody>
      </p:sp>
    </p:spTree>
    <p:extLst>
      <p:ext uri="{BB962C8B-B14F-4D97-AF65-F5344CB8AC3E}">
        <p14:creationId xmlns:p14="http://schemas.microsoft.com/office/powerpoint/2010/main" val="1106915042"/>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811DDD9F-B4C5-D68E-9966-D243060F4A54}"/>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7BB43B90-6BD3-BD31-CBBF-D399A281B3CA}"/>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84BE4D6-C711-A9D6-68EA-33755EB01C7D}"/>
              </a:ext>
            </a:extLst>
          </p:cNvPr>
          <p:cNvSpPr>
            <a:spLocks noGrp="1"/>
          </p:cNvSpPr>
          <p:nvPr>
            <p:ph type="dt" sz="half" idx="10"/>
          </p:nvPr>
        </p:nvSpPr>
        <p:spPr/>
        <p:txBody>
          <a:bodyPr/>
          <a:lstStyle/>
          <a:p>
            <a:fld id="{E2AD210F-BE84-CA42-9EF5-7A1551B516CB}" type="datetimeFigureOut">
              <a:rPr lang="sv-SE" smtClean="0"/>
              <a:t>2023-03-01</a:t>
            </a:fld>
            <a:endParaRPr lang="sv-SE"/>
          </a:p>
        </p:txBody>
      </p:sp>
      <p:sp>
        <p:nvSpPr>
          <p:cNvPr id="5" name="Platshållare för sidfot 4">
            <a:extLst>
              <a:ext uri="{FF2B5EF4-FFF2-40B4-BE49-F238E27FC236}">
                <a16:creationId xmlns:a16="http://schemas.microsoft.com/office/drawing/2014/main" id="{381D0192-0B22-DB73-8100-0F7D09A7BA0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EB393F1-9B7A-DC84-4E14-C4CEDDDAA4AF}"/>
              </a:ext>
            </a:extLst>
          </p:cNvPr>
          <p:cNvSpPr>
            <a:spLocks noGrp="1"/>
          </p:cNvSpPr>
          <p:nvPr>
            <p:ph type="sldNum" sz="quarter" idx="12"/>
          </p:nvPr>
        </p:nvSpPr>
        <p:spPr/>
        <p:txBody>
          <a:bodyPr/>
          <a:lstStyle/>
          <a:p>
            <a:fld id="{CC4E13EE-6393-0440-AE06-6F09B06BC0EE}" type="slidenum">
              <a:rPr lang="sv-SE" smtClean="0"/>
              <a:t>‹#›</a:t>
            </a:fld>
            <a:endParaRPr lang="sv-SE"/>
          </a:p>
        </p:txBody>
      </p:sp>
    </p:spTree>
    <p:extLst>
      <p:ext uri="{BB962C8B-B14F-4D97-AF65-F5344CB8AC3E}">
        <p14:creationId xmlns:p14="http://schemas.microsoft.com/office/powerpoint/2010/main" val="10899887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56"/>
            <a:ext cx="73152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B2925B36-A032-46BC-92E9-39F43681A758}" type="datetime1">
              <a:rPr lang="en-US">
                <a:solidFill>
                  <a:srgbClr val="000000"/>
                </a:solidFill>
              </a:rPr>
              <a:pPr>
                <a:defRPr/>
              </a:pPr>
              <a:t>3/1/23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8A864F9-E575-4B5C-9230-5112A03F3BE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919602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A80BB7FF-615E-4963-AB61-CDD7FDF74D3F}" type="datetime1">
              <a:rPr lang="en-US">
                <a:solidFill>
                  <a:srgbClr val="000000"/>
                </a:solidFill>
              </a:rPr>
              <a:pPr>
                <a:defRPr/>
              </a:pPr>
              <a:t>3/1/23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C2C9E51-E633-4FE5-8B3F-52337458511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890000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1AF827D8-D3C7-4D98-AE8F-153F99BF967B}" type="datetime1">
              <a:rPr lang="en-US">
                <a:solidFill>
                  <a:srgbClr val="000000"/>
                </a:solidFill>
              </a:rPr>
              <a:pPr>
                <a:defRPr/>
              </a:pPr>
              <a:t>3/1/23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9249436-0ADF-4AF1-A614-152288EF708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65816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Title + Content White">
  <p:cSld name="Title + Content White">
    <p:spTree>
      <p:nvGrpSpPr>
        <p:cNvPr id="1" name="Shape 33"/>
        <p:cNvGrpSpPr/>
        <p:nvPr/>
      </p:nvGrpSpPr>
      <p:grpSpPr>
        <a:xfrm>
          <a:off x="0" y="0"/>
          <a:ext cx="0" cy="0"/>
          <a:chOff x="0" y="0"/>
          <a:chExt cx="0" cy="0"/>
        </a:xfrm>
      </p:grpSpPr>
      <p:sp>
        <p:nvSpPr>
          <p:cNvPr id="34" name="Google Shape;34;p58"/>
          <p:cNvSpPr txBox="1">
            <a:spLocks noGrp="1"/>
          </p:cNvSpPr>
          <p:nvPr>
            <p:ph type="title"/>
          </p:nvPr>
        </p:nvSpPr>
        <p:spPr>
          <a:xfrm>
            <a:off x="924671" y="155959"/>
            <a:ext cx="9623397" cy="817256"/>
          </a:xfrm>
          <a:prstGeom prst="rect">
            <a:avLst/>
          </a:prstGeom>
          <a:noFill/>
          <a:ln>
            <a:noFill/>
          </a:ln>
        </p:spPr>
        <p:txBody>
          <a:bodyPr spcFirstLastPara="1" wrap="square" lIns="0" tIns="0" rIns="0" bIns="0" anchor="b" anchorCtr="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8"/>
          <p:cNvSpPr txBox="1">
            <a:spLocks noGrp="1"/>
          </p:cNvSpPr>
          <p:nvPr>
            <p:ph type="body" idx="1"/>
          </p:nvPr>
        </p:nvSpPr>
        <p:spPr>
          <a:xfrm>
            <a:off x="924671" y="1645765"/>
            <a:ext cx="10335571" cy="4335945"/>
          </a:xfrm>
          <a:prstGeom prst="rect">
            <a:avLst/>
          </a:prstGeom>
          <a:noFill/>
          <a:ln>
            <a:noFill/>
          </a:ln>
        </p:spPr>
        <p:txBody>
          <a:bodyPr spcFirstLastPara="1" wrap="square" lIns="0" tIns="0" rIns="0" bIns="0" anchor="t" anchorCtr="0">
            <a:normAutofit/>
          </a:bodyPr>
          <a:lstStyle>
            <a:lvl1pPr marL="457200" lvl="0" indent="-228600" algn="l">
              <a:spcBef>
                <a:spcPts val="400"/>
              </a:spcBef>
              <a:spcAft>
                <a:spcPts val="0"/>
              </a:spcAft>
              <a:buClr>
                <a:schemeClr val="accent5"/>
              </a:buClr>
              <a:buSzPts val="2000"/>
              <a:buFont typeface="Arial"/>
              <a:buNone/>
              <a:defRPr sz="2000"/>
            </a:lvl1pPr>
            <a:lvl2pPr marL="914400" lvl="1" indent="-342900" algn="l">
              <a:spcBef>
                <a:spcPts val="800"/>
              </a:spcBef>
              <a:spcAft>
                <a:spcPts val="0"/>
              </a:spcAft>
              <a:buClr>
                <a:schemeClr val="accent5"/>
              </a:buClr>
              <a:buSzPts val="1800"/>
              <a:buChar char="•"/>
              <a:defRPr/>
            </a:lvl2pPr>
            <a:lvl3pPr marL="1371600" lvl="2" indent="-342900" algn="l">
              <a:spcBef>
                <a:spcPts val="360"/>
              </a:spcBef>
              <a:spcAft>
                <a:spcPts val="0"/>
              </a:spcAft>
              <a:buClr>
                <a:schemeClr val="accent5"/>
              </a:buClr>
              <a:buSzPts val="1800"/>
              <a:buChar char="•"/>
              <a:defRPr/>
            </a:lvl3pPr>
            <a:lvl4pPr marL="1828800" lvl="3" indent="-342900" algn="l">
              <a:spcBef>
                <a:spcPts val="360"/>
              </a:spcBef>
              <a:spcAft>
                <a:spcPts val="0"/>
              </a:spcAft>
              <a:buClr>
                <a:schemeClr val="accent5"/>
              </a:buClr>
              <a:buSzPts val="1800"/>
              <a:buChar char="•"/>
              <a:defRPr/>
            </a:lvl4pPr>
            <a:lvl5pPr marL="2286000" lvl="4" indent="-342900" algn="l">
              <a:spcBef>
                <a:spcPts val="360"/>
              </a:spcBef>
              <a:spcAft>
                <a:spcPts val="0"/>
              </a:spcAft>
              <a:buClr>
                <a:schemeClr val="accent5"/>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6" name="Google Shape;36;p58"/>
          <p:cNvSpPr/>
          <p:nvPr/>
        </p:nvSpPr>
        <p:spPr>
          <a:xfrm>
            <a:off x="0" y="6797040"/>
            <a:ext cx="12192000" cy="60960"/>
          </a:xfrm>
          <a:prstGeom prst="rect">
            <a:avLst/>
          </a:prstGeom>
          <a:solidFill>
            <a:srgbClr val="40C4E0"/>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37" name="Google Shape;37;p58"/>
          <p:cNvSpPr txBox="1">
            <a:spLocks noGrp="1"/>
          </p:cNvSpPr>
          <p:nvPr>
            <p:ph type="dt" idx="10"/>
          </p:nvPr>
        </p:nvSpPr>
        <p:spPr>
          <a:xfrm>
            <a:off x="924671" y="6356351"/>
            <a:ext cx="1829064"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solidFill>
                  <a:schemeClr val="accent5"/>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457200" rtl="0" eaLnBrk="1" fontAlgn="auto" latinLnBrk="0" hangingPunct="1">
              <a:lnSpc>
                <a:spcPct val="100000"/>
              </a:lnSpc>
              <a:spcBef>
                <a:spcPts val="0"/>
              </a:spcBef>
              <a:spcAft>
                <a:spcPts val="0"/>
              </a:spcAft>
              <a:buClrTx/>
              <a:buSzPts val="1400"/>
              <a:buFontTx/>
              <a:buNone/>
              <a:tabLst/>
              <a:defRPr/>
            </a:pPr>
            <a:endParaRPr kumimoji="0" sz="1400" b="0" i="0" u="none" strike="noStrike" kern="1200" cap="none" spc="0" normalizeH="0" baseline="0" noProof="0">
              <a:ln>
                <a:noFill/>
              </a:ln>
              <a:solidFill>
                <a:srgbClr val="DAEDEF"/>
              </a:solidFill>
              <a:effectLst/>
              <a:uLnTx/>
              <a:uFillTx/>
              <a:latin typeface="Arial" pitchFamily="34" charset="0"/>
              <a:ea typeface="+mn-ea"/>
              <a:cs typeface="+mn-cs"/>
            </a:endParaRPr>
          </a:p>
        </p:txBody>
      </p:sp>
      <p:sp>
        <p:nvSpPr>
          <p:cNvPr id="38" name="Google Shape;38;p58"/>
          <p:cNvSpPr txBox="1">
            <a:spLocks noGrp="1"/>
          </p:cNvSpPr>
          <p:nvPr>
            <p:ph type="ftr" idx="11"/>
          </p:nvPr>
        </p:nvSpPr>
        <p:spPr>
          <a:xfrm>
            <a:off x="7466301" y="6356351"/>
            <a:ext cx="3860800" cy="365125"/>
          </a:xfrm>
          <a:prstGeom prst="rect">
            <a:avLst/>
          </a:prstGeom>
          <a:noFill/>
          <a:ln>
            <a:noFill/>
          </a:ln>
        </p:spPr>
        <p:txBody>
          <a:bodyPr spcFirstLastPara="1" wrap="square" lIns="0" tIns="0" rIns="0" bIns="0" anchor="ctr" anchorCtr="0">
            <a:noAutofit/>
          </a:bodyPr>
          <a:lstStyle>
            <a:lvl1pPr lvl="0" algn="r">
              <a:spcBef>
                <a:spcPts val="0"/>
              </a:spcBef>
              <a:spcAft>
                <a:spcPts val="0"/>
              </a:spcAft>
              <a:buSzPts val="1400"/>
              <a:buNone/>
              <a:defRPr>
                <a:solidFill>
                  <a:schemeClr val="accent5"/>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r" defTabSz="457200" rtl="0" eaLnBrk="1" fontAlgn="auto" latinLnBrk="0" hangingPunct="1">
              <a:lnSpc>
                <a:spcPct val="100000"/>
              </a:lnSpc>
              <a:spcBef>
                <a:spcPts val="0"/>
              </a:spcBef>
              <a:spcAft>
                <a:spcPts val="0"/>
              </a:spcAft>
              <a:buClrTx/>
              <a:buSzPts val="1400"/>
              <a:buFontTx/>
              <a:buNone/>
              <a:tabLst/>
              <a:defRPr/>
            </a:pPr>
            <a:endParaRPr kumimoji="0" sz="1400" b="0" i="0" u="none" strike="noStrike" kern="1200" cap="none" spc="0" normalizeH="0" baseline="0" noProof="0">
              <a:ln>
                <a:noFill/>
              </a:ln>
              <a:solidFill>
                <a:srgbClr val="DAEDEF"/>
              </a:solidFill>
              <a:effectLst/>
              <a:uLnTx/>
              <a:uFillTx/>
              <a:latin typeface="Arial"/>
              <a:ea typeface="+mn-ea"/>
              <a:cs typeface="+mn-cs"/>
            </a:endParaRPr>
          </a:p>
        </p:txBody>
      </p:sp>
      <p:sp>
        <p:nvSpPr>
          <p:cNvPr id="39" name="Google Shape;39;p58"/>
          <p:cNvSpPr txBox="1">
            <a:spLocks noGrp="1"/>
          </p:cNvSpPr>
          <p:nvPr>
            <p:ph type="sldNum" idx="12"/>
          </p:nvPr>
        </p:nvSpPr>
        <p:spPr>
          <a:xfrm>
            <a:off x="11328400" y="6356351"/>
            <a:ext cx="476584" cy="365125"/>
          </a:xfrm>
          <a:prstGeom prst="rect">
            <a:avLst/>
          </a:prstGeom>
          <a:noFill/>
          <a:ln>
            <a:noFill/>
          </a:ln>
        </p:spPr>
        <p:txBody>
          <a:bodyPr spcFirstLastPara="1" wrap="square" lIns="0" tIns="0" rIns="0" bIns="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sz="1400" b="0" i="0" u="none" strike="noStrike" kern="1200" cap="none" spc="0" normalizeH="0" baseline="0" noProof="0">
              <a:ln>
                <a:noFill/>
              </a:ln>
              <a:solidFill>
                <a:srgbClr val="000000"/>
              </a:solidFill>
              <a:effectLst/>
              <a:uLnTx/>
              <a:uFillTx/>
              <a:latin typeface="Arial" pitchFamily="34" charset="0"/>
              <a:ea typeface="+mn-ea"/>
              <a:cs typeface="+mn-cs"/>
            </a:endParaRPr>
          </a:p>
        </p:txBody>
      </p:sp>
      <p:pic>
        <p:nvPicPr>
          <p:cNvPr id="40" name="Google Shape;40;p58" descr="PPTelements.png"/>
          <p:cNvPicPr preferRelativeResize="0"/>
          <p:nvPr/>
        </p:nvPicPr>
        <p:blipFill rotWithShape="1">
          <a:blip r:embed="rId2">
            <a:alphaModFix/>
          </a:blip>
          <a:srcRect/>
          <a:stretch/>
        </p:blipFill>
        <p:spPr>
          <a:xfrm>
            <a:off x="11168840" y="283183"/>
            <a:ext cx="705672" cy="705672"/>
          </a:xfrm>
          <a:prstGeom prst="rect">
            <a:avLst/>
          </a:prstGeom>
          <a:noFill/>
          <a:ln>
            <a:noFill/>
          </a:ln>
        </p:spPr>
      </p:pic>
    </p:spTree>
    <p:extLst>
      <p:ext uri="{BB962C8B-B14F-4D97-AF65-F5344CB8AC3E}">
        <p14:creationId xmlns:p14="http://schemas.microsoft.com/office/powerpoint/2010/main" val="1518350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4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CF2B1B2C-FCE6-4B63-A61B-3361E14F274F}" type="datetime1">
              <a:rPr lang="en-US">
                <a:solidFill>
                  <a:srgbClr val="000000"/>
                </a:solidFill>
              </a:rPr>
              <a:pPr>
                <a:defRPr/>
              </a:pPr>
              <a:t>3/1/23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0A36353-F408-4620-97AD-3B5667A9BB9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901506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26C2B256-3C5C-4235-B003-DA00DAEDDE2F}" type="datetime1">
              <a:rPr lang="en-US">
                <a:solidFill>
                  <a:srgbClr val="000000"/>
                </a:solidFill>
              </a:rPr>
              <a:pPr>
                <a:defRPr/>
              </a:pPr>
              <a:t>3/1/23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424F487-9155-4D6E-8B02-CD7066EBDD7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620587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84E1AF6C-342C-4773-A6DD-FD2E7FCE3CDB}" type="datetime1">
              <a:rPr lang="en-US">
                <a:solidFill>
                  <a:srgbClr val="000000"/>
                </a:solidFill>
              </a:rPr>
              <a:pPr>
                <a:defRPr/>
              </a:pPr>
              <a:t>3/1/23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420D91C-7A0D-4FBE-91F9-BFDB3101D40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26684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DF5C56F9-8F75-4E64-AF32-3DA27729DF3F}" type="datetime1">
              <a:rPr lang="en-US">
                <a:solidFill>
                  <a:srgbClr val="000000"/>
                </a:solidFill>
              </a:rPr>
              <a:pPr>
                <a:defRPr/>
              </a:pPr>
              <a:t>3/1/23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2D3961C-ADD4-487F-900D-A24A11DB077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547494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4"/>
            <a:ext cx="5386917" cy="63976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8" y="1535114"/>
            <a:ext cx="5389033" cy="63976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78"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54B2A44D-F6D9-4F16-95D7-4043EC575194}" type="datetime1">
              <a:rPr lang="en-US">
                <a:solidFill>
                  <a:srgbClr val="000000"/>
                </a:solidFill>
              </a:rPr>
              <a:pPr>
                <a:defRPr/>
              </a:pPr>
              <a:t>3/1/23</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534878D-4D1A-4182-A64A-5F300D4D339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47263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A01DDF74-F403-C547-A478-8D2A4924EDB7}" type="datetimeFigureOut">
              <a:rPr lang="en-US">
                <a:solidFill>
                  <a:prstClr val="black">
                    <a:tint val="75000"/>
                  </a:prstClr>
                </a:solidFill>
                <a:latin typeface="Calibri"/>
              </a:rPr>
              <a:pPr>
                <a:defRPr/>
              </a:pPr>
              <a:t>3/1/23</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pPr>
              <a:defRPr/>
            </a:pPr>
            <a:fld id="{F415E9FB-0723-C649-BB51-007C0B2A8A41}" type="slidenum">
              <a:rPr lang="en-US">
                <a:solidFill>
                  <a:prstClr val="black">
                    <a:tint val="75000"/>
                  </a:prstClr>
                </a:solidFill>
                <a:latin typeface="Calibri"/>
              </a:rPr>
              <a:pPr>
                <a:def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5170345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71D71677-68E7-445D-84AA-A2F0EB5CCBC3}" type="datetime1">
              <a:rPr lang="en-US">
                <a:solidFill>
                  <a:srgbClr val="000000"/>
                </a:solidFill>
              </a:rPr>
              <a:pPr>
                <a:defRPr/>
              </a:pPr>
              <a:t>3/1/23</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8DDD9E9-6180-482C-9AD8-381FEFBE6FA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215733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B5AD0AFB-0F39-4519-836F-F47F541736D2}" type="datetime1">
              <a:rPr lang="en-US">
                <a:solidFill>
                  <a:srgbClr val="000000"/>
                </a:solidFill>
              </a:rPr>
              <a:pPr>
                <a:defRPr/>
              </a:pPr>
              <a:t>3/1/23</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ndParaRPr>
          </a:p>
        </p:txBody>
      </p:sp>
      <p:sp>
        <p:nvSpPr>
          <p:cNvPr id="4" name="Rectangle 6"/>
          <p:cNvSpPr>
            <a:spLocks noGrp="1" noChangeArrowheads="1"/>
          </p:cNvSpPr>
          <p:nvPr>
            <p:ph type="sldNum" sz="quarter" idx="12"/>
          </p:nvPr>
        </p:nvSpPr>
        <p:spPr>
          <a:ln/>
        </p:spPr>
        <p:txBody>
          <a:bodyPr/>
          <a:lstStyle>
            <a:lvl1pPr>
              <a:defRPr/>
            </a:lvl1pPr>
          </a:lstStyle>
          <a:p>
            <a:pPr>
              <a:defRPr/>
            </a:pPr>
            <a:fld id="{51160B15-8816-4A5D-ADCD-75740169F71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484495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26" y="273050"/>
            <a:ext cx="4011084" cy="1162051"/>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71"/>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26" y="1435104"/>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A67E67CB-9C98-4F95-8134-018EC392A8A1}" type="datetime1">
              <a:rPr lang="en-US">
                <a:solidFill>
                  <a:srgbClr val="000000"/>
                </a:solidFill>
              </a:rPr>
              <a:pPr>
                <a:defRPr/>
              </a:pPr>
              <a:t>3/1/23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D3AAA88-3006-4540-8CE1-85A898CF9EF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051608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2389717" y="5367358"/>
            <a:ext cx="7315200" cy="8048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B2925B36-A032-46BC-92E9-39F43681A758}" type="datetime1">
              <a:rPr lang="en-US">
                <a:solidFill>
                  <a:srgbClr val="000000"/>
                </a:solidFill>
              </a:rPr>
              <a:pPr>
                <a:defRPr/>
              </a:pPr>
              <a:t>3/1/23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8A864F9-E575-4B5C-9230-5112A03F3BE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233997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A80BB7FF-615E-4963-AB61-CDD7FDF74D3F}" type="datetime1">
              <a:rPr lang="en-US">
                <a:solidFill>
                  <a:srgbClr val="000000"/>
                </a:solidFill>
              </a:rPr>
              <a:pPr>
                <a:defRPr/>
              </a:pPr>
              <a:t>3/1/23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C2C9E51-E633-4FE5-8B3F-52337458511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067687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1AF827D8-D3C7-4D98-AE8F-153F99BF967B}" type="datetime1">
              <a:rPr lang="en-US">
                <a:solidFill>
                  <a:srgbClr val="000000"/>
                </a:solidFill>
              </a:rPr>
              <a:pPr>
                <a:defRPr/>
              </a:pPr>
              <a:t>3/1/23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latin typeface="Aria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9249436-0ADF-4AF1-A614-152288EF708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48336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6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466EFA1D-06DD-1C40-95B3-CD58A603AC5A}" type="datetimeFigureOut">
              <a:rPr lang="en-US">
                <a:solidFill>
                  <a:prstClr val="black">
                    <a:tint val="75000"/>
                  </a:prstClr>
                </a:solidFill>
                <a:latin typeface="Calibri"/>
              </a:rPr>
              <a:pPr>
                <a:defRPr/>
              </a:pPr>
              <a:t>3/1/23</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pPr>
              <a:defRPr/>
            </a:pPr>
            <a:fld id="{9984EEE5-4763-FA4A-9102-0276881F34BA}" type="slidenum">
              <a:rPr lang="en-US">
                <a:solidFill>
                  <a:prstClr val="black">
                    <a:tint val="75000"/>
                  </a:prstClr>
                </a:solidFill>
                <a:latin typeface="Calibri"/>
              </a:rPr>
              <a:pPr>
                <a:def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5828158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012D7DA-5C93-5F43-AFDE-227CAC0438A4}" type="datetimeFigureOut">
              <a:rPr lang="en-US">
                <a:solidFill>
                  <a:prstClr val="black">
                    <a:tint val="75000"/>
                  </a:prstClr>
                </a:solidFill>
                <a:latin typeface="Calibri"/>
              </a:rPr>
              <a:pPr>
                <a:defRPr/>
              </a:pPr>
              <a:t>3/1/23</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pPr>
              <a:defRPr/>
            </a:pPr>
            <a:fld id="{4185FE57-B2B9-D74F-905D-D5E6F331BBFC}" type="slidenum">
              <a:rPr lang="en-US">
                <a:solidFill>
                  <a:prstClr val="black">
                    <a:tint val="75000"/>
                  </a:prstClr>
                </a:solidFill>
                <a:latin typeface="Calibri"/>
              </a:rPr>
              <a:pPr>
                <a:def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0772519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4"/>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A01DDF74-F403-C547-A478-8D2A4924EDB7}" type="datetimeFigureOut">
              <a:rPr lang="en-US">
                <a:solidFill>
                  <a:prstClr val="black">
                    <a:tint val="75000"/>
                  </a:prstClr>
                </a:solidFill>
                <a:latin typeface="Calibri"/>
              </a:rPr>
              <a:pPr>
                <a:defRPr/>
              </a:pPr>
              <a:t>3/1/23</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pPr>
              <a:defRPr/>
            </a:pPr>
            <a:fld id="{F415E9FB-0723-C649-BB51-007C0B2A8A41}" type="slidenum">
              <a:rPr lang="en-US">
                <a:solidFill>
                  <a:prstClr val="black">
                    <a:tint val="75000"/>
                  </a:prstClr>
                </a:solidFill>
                <a:latin typeface="Calibri"/>
              </a:rPr>
              <a:pPr>
                <a:def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2538444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4"/>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4"/>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65D5CDD3-0133-F046-8DB1-3ACF73F57BC6}" type="datetimeFigureOut">
              <a:rPr lang="en-US">
                <a:solidFill>
                  <a:prstClr val="black">
                    <a:tint val="75000"/>
                  </a:prstClr>
                </a:solidFill>
                <a:latin typeface="Calibri"/>
              </a:rPr>
              <a:pPr>
                <a:defRPr/>
              </a:pPr>
              <a:t>3/1/23</a:t>
            </a:fld>
            <a:endParaRPr lang="en-US">
              <a:solidFill>
                <a:prstClr val="black">
                  <a:tint val="75000"/>
                </a:prstClr>
              </a:solidFill>
              <a:latin typeface="Calibri"/>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7" name="Slide Number Placeholder 5"/>
          <p:cNvSpPr>
            <a:spLocks noGrp="1"/>
          </p:cNvSpPr>
          <p:nvPr>
            <p:ph type="sldNum" sz="quarter" idx="12"/>
          </p:nvPr>
        </p:nvSpPr>
        <p:spPr/>
        <p:txBody>
          <a:bodyPr/>
          <a:lstStyle>
            <a:lvl1pPr>
              <a:defRPr/>
            </a:lvl1pPr>
          </a:lstStyle>
          <a:p>
            <a:pPr>
              <a:defRPr/>
            </a:pPr>
            <a:fld id="{A738505B-1BE9-1B48-8D1A-35341F0067DB}" type="slidenum">
              <a:rPr lang="en-US">
                <a:solidFill>
                  <a:prstClr val="black">
                    <a:tint val="75000"/>
                  </a:prstClr>
                </a:solidFill>
                <a:latin typeface="Calibri"/>
              </a:rPr>
              <a:pPr>
                <a:def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850798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65D5CDD3-0133-F046-8DB1-3ACF73F57BC6}" type="datetimeFigureOut">
              <a:rPr lang="en-US">
                <a:solidFill>
                  <a:prstClr val="black">
                    <a:tint val="75000"/>
                  </a:prstClr>
                </a:solidFill>
                <a:latin typeface="Calibri"/>
              </a:rPr>
              <a:pPr>
                <a:defRPr/>
              </a:pPr>
              <a:t>3/1/23</a:t>
            </a:fld>
            <a:endParaRPr lang="en-US">
              <a:solidFill>
                <a:prstClr val="black">
                  <a:tint val="75000"/>
                </a:prstClr>
              </a:solidFill>
              <a:latin typeface="Calibri"/>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7" name="Slide Number Placeholder 5"/>
          <p:cNvSpPr>
            <a:spLocks noGrp="1"/>
          </p:cNvSpPr>
          <p:nvPr>
            <p:ph type="sldNum" sz="quarter" idx="12"/>
          </p:nvPr>
        </p:nvSpPr>
        <p:spPr/>
        <p:txBody>
          <a:bodyPr/>
          <a:lstStyle>
            <a:lvl1pPr>
              <a:defRPr/>
            </a:lvl1pPr>
          </a:lstStyle>
          <a:p>
            <a:pPr>
              <a:defRPr/>
            </a:pPr>
            <a:fld id="{A738505B-1BE9-1B48-8D1A-35341F0067DB}" type="slidenum">
              <a:rPr lang="en-US">
                <a:solidFill>
                  <a:prstClr val="black">
                    <a:tint val="75000"/>
                  </a:prstClr>
                </a:solidFill>
                <a:latin typeface="Calibri"/>
              </a:rPr>
              <a:pPr>
                <a:def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81344643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6"/>
            <a:ext cx="5386917" cy="63976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80" y="1535116"/>
            <a:ext cx="5389033" cy="63976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80"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94B10CBE-D103-7B4D-BB99-B7A9C0843D39}" type="datetimeFigureOut">
              <a:rPr lang="en-US">
                <a:solidFill>
                  <a:prstClr val="black">
                    <a:tint val="75000"/>
                  </a:prstClr>
                </a:solidFill>
                <a:latin typeface="Calibri"/>
              </a:rPr>
              <a:pPr>
                <a:defRPr/>
              </a:pPr>
              <a:t>3/1/23</a:t>
            </a:fld>
            <a:endParaRPr lang="en-US">
              <a:solidFill>
                <a:prstClr val="black">
                  <a:tint val="75000"/>
                </a:prstClr>
              </a:solidFill>
              <a:latin typeface="Calibri"/>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9" name="Slide Number Placeholder 5"/>
          <p:cNvSpPr>
            <a:spLocks noGrp="1"/>
          </p:cNvSpPr>
          <p:nvPr>
            <p:ph type="sldNum" sz="quarter" idx="12"/>
          </p:nvPr>
        </p:nvSpPr>
        <p:spPr/>
        <p:txBody>
          <a:bodyPr/>
          <a:lstStyle>
            <a:lvl1pPr>
              <a:defRPr/>
            </a:lvl1pPr>
          </a:lstStyle>
          <a:p>
            <a:pPr>
              <a:defRPr/>
            </a:pPr>
            <a:fld id="{88B2FD69-AA94-EE47-8A19-095EC73D2DA9}" type="slidenum">
              <a:rPr lang="en-US">
                <a:solidFill>
                  <a:prstClr val="black">
                    <a:tint val="75000"/>
                  </a:prstClr>
                </a:solidFill>
                <a:latin typeface="Calibri"/>
              </a:rPr>
              <a:pPr>
                <a:def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73913392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66F0FB06-5152-2C42-A41E-8D7597954254}" type="datetimeFigureOut">
              <a:rPr lang="en-US">
                <a:solidFill>
                  <a:prstClr val="black">
                    <a:tint val="75000"/>
                  </a:prstClr>
                </a:solidFill>
                <a:latin typeface="Calibri"/>
              </a:rPr>
              <a:pPr>
                <a:defRPr/>
              </a:pPr>
              <a:t>3/1/23</a:t>
            </a:fld>
            <a:endParaRPr lang="en-US">
              <a:solidFill>
                <a:prstClr val="black">
                  <a:tint val="75000"/>
                </a:prstClr>
              </a:solidFill>
              <a:latin typeface="Calibri"/>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5" name="Slide Number Placeholder 5"/>
          <p:cNvSpPr>
            <a:spLocks noGrp="1"/>
          </p:cNvSpPr>
          <p:nvPr>
            <p:ph type="sldNum" sz="quarter" idx="12"/>
          </p:nvPr>
        </p:nvSpPr>
        <p:spPr/>
        <p:txBody>
          <a:bodyPr/>
          <a:lstStyle>
            <a:lvl1pPr>
              <a:defRPr/>
            </a:lvl1pPr>
          </a:lstStyle>
          <a:p>
            <a:pPr>
              <a:defRPr/>
            </a:pPr>
            <a:fld id="{542ECA8C-6CD4-B04F-8504-39D62AFE2AA3}" type="slidenum">
              <a:rPr lang="en-US">
                <a:solidFill>
                  <a:prstClr val="black">
                    <a:tint val="75000"/>
                  </a:prstClr>
                </a:solidFill>
                <a:latin typeface="Calibri"/>
              </a:rPr>
              <a:pPr>
                <a:def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372447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4A8C442-7D6D-6B4C-967D-1A5D9AEADEFB}" type="datetimeFigureOut">
              <a:rPr lang="en-US">
                <a:solidFill>
                  <a:prstClr val="black">
                    <a:tint val="75000"/>
                  </a:prstClr>
                </a:solidFill>
                <a:latin typeface="Calibri"/>
              </a:rPr>
              <a:pPr>
                <a:defRPr/>
              </a:pPr>
              <a:t>3/1/23</a:t>
            </a:fld>
            <a:endParaRPr lang="en-US">
              <a:solidFill>
                <a:prstClr val="black">
                  <a:tint val="75000"/>
                </a:prstClr>
              </a:solidFill>
              <a:latin typeface="Calibri"/>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4" name="Slide Number Placeholder 5"/>
          <p:cNvSpPr>
            <a:spLocks noGrp="1"/>
          </p:cNvSpPr>
          <p:nvPr>
            <p:ph type="sldNum" sz="quarter" idx="12"/>
          </p:nvPr>
        </p:nvSpPr>
        <p:spPr/>
        <p:txBody>
          <a:bodyPr/>
          <a:lstStyle>
            <a:lvl1pPr>
              <a:defRPr/>
            </a:lvl1pPr>
          </a:lstStyle>
          <a:p>
            <a:pPr>
              <a:defRPr/>
            </a:pPr>
            <a:fld id="{6928799F-8E77-024F-A3D0-B7C45A48D430}" type="slidenum">
              <a:rPr lang="en-US">
                <a:solidFill>
                  <a:prstClr val="black">
                    <a:tint val="75000"/>
                  </a:prstClr>
                </a:solidFill>
                <a:latin typeface="Calibri"/>
              </a:rPr>
              <a:pPr>
                <a:def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3218315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26" y="273052"/>
            <a:ext cx="4011084" cy="1162051"/>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85"/>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26" y="1435104"/>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DC39D82-ECF6-FB49-8E6C-55028434B82C}" type="datetimeFigureOut">
              <a:rPr lang="en-US">
                <a:solidFill>
                  <a:prstClr val="black">
                    <a:tint val="75000"/>
                  </a:prstClr>
                </a:solidFill>
                <a:latin typeface="Calibri"/>
              </a:rPr>
              <a:pPr>
                <a:defRPr/>
              </a:pPr>
              <a:t>3/1/23</a:t>
            </a:fld>
            <a:endParaRPr lang="en-US">
              <a:solidFill>
                <a:prstClr val="black">
                  <a:tint val="75000"/>
                </a:prstClr>
              </a:solidFill>
              <a:latin typeface="Calibri"/>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7" name="Slide Number Placeholder 5"/>
          <p:cNvSpPr>
            <a:spLocks noGrp="1"/>
          </p:cNvSpPr>
          <p:nvPr>
            <p:ph type="sldNum" sz="quarter" idx="12"/>
          </p:nvPr>
        </p:nvSpPr>
        <p:spPr/>
        <p:txBody>
          <a:bodyPr/>
          <a:lstStyle>
            <a:lvl1pPr>
              <a:defRPr/>
            </a:lvl1pPr>
          </a:lstStyle>
          <a:p>
            <a:pPr>
              <a:defRPr/>
            </a:pPr>
            <a:fld id="{FD7138EE-E006-7C4E-BF94-126DAD085703}" type="slidenum">
              <a:rPr lang="en-US">
                <a:solidFill>
                  <a:prstClr val="black">
                    <a:tint val="75000"/>
                  </a:prstClr>
                </a:solidFill>
                <a:latin typeface="Calibri"/>
              </a:rPr>
              <a:pPr>
                <a:def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08775907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4"/>
            <a:ext cx="7315200" cy="566739"/>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2389717" y="5367372"/>
            <a:ext cx="7315200" cy="8048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FC23D77-2495-2344-9246-08F8C682A6D6}" type="datetimeFigureOut">
              <a:rPr lang="en-US">
                <a:solidFill>
                  <a:prstClr val="black">
                    <a:tint val="75000"/>
                  </a:prstClr>
                </a:solidFill>
                <a:latin typeface="Calibri"/>
              </a:rPr>
              <a:pPr>
                <a:defRPr/>
              </a:pPr>
              <a:t>3/1/23</a:t>
            </a:fld>
            <a:endParaRPr lang="en-US">
              <a:solidFill>
                <a:prstClr val="black">
                  <a:tint val="75000"/>
                </a:prstClr>
              </a:solidFill>
              <a:latin typeface="Calibri"/>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7" name="Slide Number Placeholder 5"/>
          <p:cNvSpPr>
            <a:spLocks noGrp="1"/>
          </p:cNvSpPr>
          <p:nvPr>
            <p:ph type="sldNum" sz="quarter" idx="12"/>
          </p:nvPr>
        </p:nvSpPr>
        <p:spPr/>
        <p:txBody>
          <a:bodyPr/>
          <a:lstStyle>
            <a:lvl1pPr>
              <a:defRPr/>
            </a:lvl1pPr>
          </a:lstStyle>
          <a:p>
            <a:pPr>
              <a:defRPr/>
            </a:pPr>
            <a:fld id="{3948DCE9-E4C5-FF47-8469-0DD510DB1D4D}" type="slidenum">
              <a:rPr lang="en-US">
                <a:solidFill>
                  <a:prstClr val="black">
                    <a:tint val="75000"/>
                  </a:prstClr>
                </a:solidFill>
                <a:latin typeface="Calibri"/>
              </a:rPr>
              <a:pPr>
                <a:def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7974378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6DD9F0C-E9FC-9D4C-8304-33904BF463DB}" type="datetimeFigureOut">
              <a:rPr lang="en-US">
                <a:solidFill>
                  <a:prstClr val="black">
                    <a:tint val="75000"/>
                  </a:prstClr>
                </a:solidFill>
                <a:latin typeface="Calibri"/>
              </a:rPr>
              <a:pPr>
                <a:defRPr/>
              </a:pPr>
              <a:t>3/1/23</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pPr>
              <a:defRPr/>
            </a:pPr>
            <a:fld id="{50C9B44D-A2DC-5A45-80A8-89F0DA94A41E}" type="slidenum">
              <a:rPr lang="en-US">
                <a:solidFill>
                  <a:prstClr val="black">
                    <a:tint val="75000"/>
                  </a:prstClr>
                </a:solidFill>
                <a:latin typeface="Calibri"/>
              </a:rPr>
              <a:pPr>
                <a:def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60694949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25A8FA6-AF11-604C-8EF0-AE97F150F4FE}" type="datetimeFigureOut">
              <a:rPr lang="en-US">
                <a:solidFill>
                  <a:prstClr val="black">
                    <a:tint val="75000"/>
                  </a:prstClr>
                </a:solidFill>
                <a:latin typeface="Calibri"/>
              </a:rPr>
              <a:pPr>
                <a:defRPr/>
              </a:pPr>
              <a:t>3/1/23</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a:lvl1pPr>
          </a:lstStyle>
          <a:p>
            <a:pPr>
              <a:defRPr/>
            </a:pPr>
            <a:fld id="{A873E29A-A6B0-EE4C-83A4-24E91443F84D}" type="slidenum">
              <a:rPr lang="en-US">
                <a:solidFill>
                  <a:prstClr val="black">
                    <a:tint val="75000"/>
                  </a:prstClr>
                </a:solidFill>
                <a:latin typeface="Calibri"/>
              </a:rPr>
              <a:pPr>
                <a:def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71804366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8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defTabSz="457200">
              <a:defRPr/>
            </a:lvl1pPr>
          </a:lstStyle>
          <a:p>
            <a:pPr>
              <a:defRPr/>
            </a:pPr>
            <a:endParaRPr lang="en-US"/>
          </a:p>
        </p:txBody>
      </p:sp>
      <p:sp>
        <p:nvSpPr>
          <p:cNvPr id="5" name="Footer Placeholder 4"/>
          <p:cNvSpPr>
            <a:spLocks noGrp="1"/>
          </p:cNvSpPr>
          <p:nvPr>
            <p:ph type="ftr" sz="quarter" idx="11"/>
          </p:nvPr>
        </p:nvSpPr>
        <p:spPr/>
        <p:txBody>
          <a:bodyPr/>
          <a:lstStyle>
            <a:lvl1pPr defTabSz="457200">
              <a:defRPr/>
            </a:lvl1pPr>
          </a:lstStyle>
          <a:p>
            <a:pPr>
              <a:defRPr/>
            </a:pPr>
            <a:endParaRPr lang="en-US"/>
          </a:p>
        </p:txBody>
      </p:sp>
      <p:sp>
        <p:nvSpPr>
          <p:cNvPr id="6" name="Slide Number Placeholder 5"/>
          <p:cNvSpPr>
            <a:spLocks noGrp="1"/>
          </p:cNvSpPr>
          <p:nvPr>
            <p:ph type="sldNum" sz="quarter" idx="12"/>
          </p:nvPr>
        </p:nvSpPr>
        <p:spPr/>
        <p:txBody>
          <a:bodyPr/>
          <a:lstStyle>
            <a:lvl1pPr defTabSz="457200">
              <a:defRPr/>
            </a:lvl1pPr>
          </a:lstStyle>
          <a:p>
            <a:pPr>
              <a:defRPr/>
            </a:pPr>
            <a:fld id="{6E07FE36-327C-9740-B73E-1EE3B45B14B3}" type="slidenum">
              <a:rPr lang="en-US"/>
              <a:pPr>
                <a:defRPr/>
              </a:pPr>
              <a:t>‹#›</a:t>
            </a:fld>
            <a:endParaRPr lang="en-US"/>
          </a:p>
        </p:txBody>
      </p:sp>
    </p:spTree>
    <p:extLst>
      <p:ext uri="{BB962C8B-B14F-4D97-AF65-F5344CB8AC3E}">
        <p14:creationId xmlns:p14="http://schemas.microsoft.com/office/powerpoint/2010/main" val="359884534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defTabSz="457200">
              <a:defRPr/>
            </a:lvl1pPr>
          </a:lstStyle>
          <a:p>
            <a:pPr>
              <a:defRPr/>
            </a:pPr>
            <a:endParaRPr lang="en-US"/>
          </a:p>
        </p:txBody>
      </p:sp>
      <p:sp>
        <p:nvSpPr>
          <p:cNvPr id="5" name="Footer Placeholder 4"/>
          <p:cNvSpPr>
            <a:spLocks noGrp="1"/>
          </p:cNvSpPr>
          <p:nvPr>
            <p:ph type="ftr" sz="quarter" idx="11"/>
          </p:nvPr>
        </p:nvSpPr>
        <p:spPr/>
        <p:txBody>
          <a:bodyPr/>
          <a:lstStyle>
            <a:lvl1pPr defTabSz="457200">
              <a:defRPr/>
            </a:lvl1pPr>
          </a:lstStyle>
          <a:p>
            <a:pPr>
              <a:defRPr/>
            </a:pPr>
            <a:endParaRPr lang="en-US"/>
          </a:p>
        </p:txBody>
      </p:sp>
      <p:sp>
        <p:nvSpPr>
          <p:cNvPr id="6" name="Slide Number Placeholder 5"/>
          <p:cNvSpPr>
            <a:spLocks noGrp="1"/>
          </p:cNvSpPr>
          <p:nvPr>
            <p:ph type="sldNum" sz="quarter" idx="12"/>
          </p:nvPr>
        </p:nvSpPr>
        <p:spPr/>
        <p:txBody>
          <a:bodyPr/>
          <a:lstStyle>
            <a:lvl1pPr defTabSz="457200">
              <a:defRPr/>
            </a:lvl1pPr>
          </a:lstStyle>
          <a:p>
            <a:pPr>
              <a:defRPr/>
            </a:pPr>
            <a:fld id="{83351E6E-6703-8A46-9CF1-EE32B596D9C8}" type="slidenum">
              <a:rPr lang="en-US"/>
              <a:pPr>
                <a:defRPr/>
              </a:pPr>
              <a:t>‹#›</a:t>
            </a:fld>
            <a:endParaRPr lang="en-US"/>
          </a:p>
        </p:txBody>
      </p:sp>
    </p:spTree>
    <p:extLst>
      <p:ext uri="{BB962C8B-B14F-4D97-AF65-F5344CB8AC3E}">
        <p14:creationId xmlns:p14="http://schemas.microsoft.com/office/powerpoint/2010/main" val="18690646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defTabSz="457200">
              <a:defRPr/>
            </a:lvl1pPr>
          </a:lstStyle>
          <a:p>
            <a:pPr>
              <a:defRPr/>
            </a:pPr>
            <a:endParaRPr lang="en-US"/>
          </a:p>
        </p:txBody>
      </p:sp>
      <p:sp>
        <p:nvSpPr>
          <p:cNvPr id="5" name="Footer Placeholder 4"/>
          <p:cNvSpPr>
            <a:spLocks noGrp="1"/>
          </p:cNvSpPr>
          <p:nvPr>
            <p:ph type="ftr" sz="quarter" idx="11"/>
          </p:nvPr>
        </p:nvSpPr>
        <p:spPr/>
        <p:txBody>
          <a:bodyPr/>
          <a:lstStyle>
            <a:lvl1pPr defTabSz="457200">
              <a:defRPr/>
            </a:lvl1pPr>
          </a:lstStyle>
          <a:p>
            <a:pPr>
              <a:defRPr/>
            </a:pPr>
            <a:endParaRPr lang="en-US"/>
          </a:p>
        </p:txBody>
      </p:sp>
      <p:sp>
        <p:nvSpPr>
          <p:cNvPr id="6" name="Slide Number Placeholder 5"/>
          <p:cNvSpPr>
            <a:spLocks noGrp="1"/>
          </p:cNvSpPr>
          <p:nvPr>
            <p:ph type="sldNum" sz="quarter" idx="12"/>
          </p:nvPr>
        </p:nvSpPr>
        <p:spPr/>
        <p:txBody>
          <a:bodyPr/>
          <a:lstStyle>
            <a:lvl1pPr defTabSz="457200">
              <a:defRPr/>
            </a:lvl1pPr>
          </a:lstStyle>
          <a:p>
            <a:pPr>
              <a:defRPr/>
            </a:pPr>
            <a:fld id="{934CB614-C46C-D943-9EFD-5F2A8AF3D730}" type="slidenum">
              <a:rPr lang="en-US"/>
              <a:pPr>
                <a:defRPr/>
              </a:pPr>
              <a:t>‹#›</a:t>
            </a:fld>
            <a:endParaRPr lang="en-US"/>
          </a:p>
        </p:txBody>
      </p:sp>
    </p:spTree>
    <p:extLst>
      <p:ext uri="{BB962C8B-B14F-4D97-AF65-F5344CB8AC3E}">
        <p14:creationId xmlns:p14="http://schemas.microsoft.com/office/powerpoint/2010/main" val="449053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4"/>
            <a:ext cx="5386917"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8" y="1535114"/>
            <a:ext cx="5389033"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94B10CBE-D103-7B4D-BB99-B7A9C0843D39}" type="datetimeFigureOut">
              <a:rPr lang="en-US">
                <a:solidFill>
                  <a:prstClr val="black">
                    <a:tint val="75000"/>
                  </a:prstClr>
                </a:solidFill>
                <a:latin typeface="Calibri"/>
              </a:rPr>
              <a:pPr>
                <a:defRPr/>
              </a:pPr>
              <a:t>3/1/23</a:t>
            </a:fld>
            <a:endParaRPr lang="en-US">
              <a:solidFill>
                <a:prstClr val="black">
                  <a:tint val="75000"/>
                </a:prstClr>
              </a:solidFill>
              <a:latin typeface="Calibri"/>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9" name="Slide Number Placeholder 5"/>
          <p:cNvSpPr>
            <a:spLocks noGrp="1"/>
          </p:cNvSpPr>
          <p:nvPr>
            <p:ph type="sldNum" sz="quarter" idx="12"/>
          </p:nvPr>
        </p:nvSpPr>
        <p:spPr/>
        <p:txBody>
          <a:bodyPr/>
          <a:lstStyle>
            <a:lvl1pPr>
              <a:defRPr/>
            </a:lvl1pPr>
          </a:lstStyle>
          <a:p>
            <a:pPr>
              <a:defRPr/>
            </a:pPr>
            <a:fld id="{88B2FD69-AA94-EE47-8A19-095EC73D2DA9}" type="slidenum">
              <a:rPr lang="en-US">
                <a:solidFill>
                  <a:prstClr val="black">
                    <a:tint val="75000"/>
                  </a:prstClr>
                </a:solidFill>
                <a:latin typeface="Calibri"/>
              </a:rPr>
              <a:pPr>
                <a:def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36931555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defTabSz="457200">
              <a:defRPr/>
            </a:lvl1pPr>
          </a:lstStyle>
          <a:p>
            <a:pPr>
              <a:defRPr/>
            </a:pPr>
            <a:endParaRPr lang="en-US"/>
          </a:p>
        </p:txBody>
      </p:sp>
      <p:sp>
        <p:nvSpPr>
          <p:cNvPr id="6" name="Footer Placeholder 5"/>
          <p:cNvSpPr>
            <a:spLocks noGrp="1"/>
          </p:cNvSpPr>
          <p:nvPr>
            <p:ph type="ftr" sz="quarter" idx="11"/>
          </p:nvPr>
        </p:nvSpPr>
        <p:spPr/>
        <p:txBody>
          <a:bodyPr/>
          <a:lstStyle>
            <a:lvl1pPr defTabSz="457200">
              <a:defRPr/>
            </a:lvl1pPr>
          </a:lstStyle>
          <a:p>
            <a:pPr>
              <a:defRPr/>
            </a:pPr>
            <a:endParaRPr lang="en-US"/>
          </a:p>
        </p:txBody>
      </p:sp>
      <p:sp>
        <p:nvSpPr>
          <p:cNvPr id="7" name="Slide Number Placeholder 6"/>
          <p:cNvSpPr>
            <a:spLocks noGrp="1"/>
          </p:cNvSpPr>
          <p:nvPr>
            <p:ph type="sldNum" sz="quarter" idx="12"/>
          </p:nvPr>
        </p:nvSpPr>
        <p:spPr/>
        <p:txBody>
          <a:bodyPr/>
          <a:lstStyle>
            <a:lvl1pPr defTabSz="457200">
              <a:defRPr/>
            </a:lvl1pPr>
          </a:lstStyle>
          <a:p>
            <a:pPr>
              <a:defRPr/>
            </a:pPr>
            <a:fld id="{9CA248A5-842E-7E40-9DEE-45AD37D73B09}" type="slidenum">
              <a:rPr lang="en-US"/>
              <a:pPr>
                <a:defRPr/>
              </a:pPr>
              <a:t>‹#›</a:t>
            </a:fld>
            <a:endParaRPr lang="en-US"/>
          </a:p>
        </p:txBody>
      </p:sp>
    </p:spTree>
    <p:extLst>
      <p:ext uri="{BB962C8B-B14F-4D97-AF65-F5344CB8AC3E}">
        <p14:creationId xmlns:p14="http://schemas.microsoft.com/office/powerpoint/2010/main" val="12643296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4"/>
            <a:ext cx="5386917"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8" y="1535114"/>
            <a:ext cx="5389033"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defTabSz="457200">
              <a:defRPr/>
            </a:lvl1pPr>
          </a:lstStyle>
          <a:p>
            <a:pPr>
              <a:defRPr/>
            </a:pPr>
            <a:endParaRPr lang="en-US"/>
          </a:p>
        </p:txBody>
      </p:sp>
      <p:sp>
        <p:nvSpPr>
          <p:cNvPr id="8" name="Footer Placeholder 7"/>
          <p:cNvSpPr>
            <a:spLocks noGrp="1"/>
          </p:cNvSpPr>
          <p:nvPr>
            <p:ph type="ftr" sz="quarter" idx="11"/>
          </p:nvPr>
        </p:nvSpPr>
        <p:spPr/>
        <p:txBody>
          <a:bodyPr/>
          <a:lstStyle>
            <a:lvl1pPr defTabSz="457200">
              <a:defRPr/>
            </a:lvl1pPr>
          </a:lstStyle>
          <a:p>
            <a:pPr>
              <a:defRPr/>
            </a:pPr>
            <a:endParaRPr lang="en-US"/>
          </a:p>
        </p:txBody>
      </p:sp>
      <p:sp>
        <p:nvSpPr>
          <p:cNvPr id="9" name="Slide Number Placeholder 8"/>
          <p:cNvSpPr>
            <a:spLocks noGrp="1"/>
          </p:cNvSpPr>
          <p:nvPr>
            <p:ph type="sldNum" sz="quarter" idx="12"/>
          </p:nvPr>
        </p:nvSpPr>
        <p:spPr/>
        <p:txBody>
          <a:bodyPr/>
          <a:lstStyle>
            <a:lvl1pPr defTabSz="457200">
              <a:defRPr/>
            </a:lvl1pPr>
          </a:lstStyle>
          <a:p>
            <a:pPr>
              <a:defRPr/>
            </a:pPr>
            <a:fld id="{BDF1DDC0-A1FF-A746-8D0D-9F041058E72E}" type="slidenum">
              <a:rPr lang="en-US"/>
              <a:pPr>
                <a:defRPr/>
              </a:pPr>
              <a:t>‹#›</a:t>
            </a:fld>
            <a:endParaRPr lang="en-US"/>
          </a:p>
        </p:txBody>
      </p:sp>
    </p:spTree>
    <p:extLst>
      <p:ext uri="{BB962C8B-B14F-4D97-AF65-F5344CB8AC3E}">
        <p14:creationId xmlns:p14="http://schemas.microsoft.com/office/powerpoint/2010/main" val="10459978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defTabSz="457200">
              <a:defRPr/>
            </a:lvl1pPr>
          </a:lstStyle>
          <a:p>
            <a:pPr>
              <a:defRPr/>
            </a:pPr>
            <a:endParaRPr lang="en-US"/>
          </a:p>
        </p:txBody>
      </p:sp>
      <p:sp>
        <p:nvSpPr>
          <p:cNvPr id="4" name="Footer Placeholder 3"/>
          <p:cNvSpPr>
            <a:spLocks noGrp="1"/>
          </p:cNvSpPr>
          <p:nvPr>
            <p:ph type="ftr" sz="quarter" idx="11"/>
          </p:nvPr>
        </p:nvSpPr>
        <p:spPr/>
        <p:txBody>
          <a:bodyPr/>
          <a:lstStyle>
            <a:lvl1pPr defTabSz="457200">
              <a:defRPr/>
            </a:lvl1pPr>
          </a:lstStyle>
          <a:p>
            <a:pPr>
              <a:defRPr/>
            </a:pPr>
            <a:endParaRPr lang="en-US"/>
          </a:p>
        </p:txBody>
      </p:sp>
      <p:sp>
        <p:nvSpPr>
          <p:cNvPr id="5" name="Slide Number Placeholder 4"/>
          <p:cNvSpPr>
            <a:spLocks noGrp="1"/>
          </p:cNvSpPr>
          <p:nvPr>
            <p:ph type="sldNum" sz="quarter" idx="12"/>
          </p:nvPr>
        </p:nvSpPr>
        <p:spPr/>
        <p:txBody>
          <a:bodyPr/>
          <a:lstStyle>
            <a:lvl1pPr defTabSz="457200">
              <a:defRPr/>
            </a:lvl1pPr>
          </a:lstStyle>
          <a:p>
            <a:pPr>
              <a:defRPr/>
            </a:pPr>
            <a:fld id="{45580C8D-63B8-774D-9F5A-EF3EE1BB73A1}" type="slidenum">
              <a:rPr lang="en-US"/>
              <a:pPr>
                <a:defRPr/>
              </a:pPr>
              <a:t>‹#›</a:t>
            </a:fld>
            <a:endParaRPr lang="en-US"/>
          </a:p>
        </p:txBody>
      </p:sp>
    </p:spTree>
    <p:extLst>
      <p:ext uri="{BB962C8B-B14F-4D97-AF65-F5344CB8AC3E}">
        <p14:creationId xmlns:p14="http://schemas.microsoft.com/office/powerpoint/2010/main" val="398918517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defTabSz="457200">
              <a:defRPr/>
            </a:lvl1pPr>
          </a:lstStyle>
          <a:p>
            <a:pPr>
              <a:defRPr/>
            </a:pPr>
            <a:endParaRPr lang="en-US"/>
          </a:p>
        </p:txBody>
      </p:sp>
      <p:sp>
        <p:nvSpPr>
          <p:cNvPr id="3" name="Footer Placeholder 2"/>
          <p:cNvSpPr>
            <a:spLocks noGrp="1"/>
          </p:cNvSpPr>
          <p:nvPr>
            <p:ph type="ftr" sz="quarter" idx="11"/>
          </p:nvPr>
        </p:nvSpPr>
        <p:spPr/>
        <p:txBody>
          <a:bodyPr/>
          <a:lstStyle>
            <a:lvl1pPr defTabSz="457200">
              <a:defRPr/>
            </a:lvl1pPr>
          </a:lstStyle>
          <a:p>
            <a:pPr>
              <a:defRPr/>
            </a:pPr>
            <a:endParaRPr lang="en-US"/>
          </a:p>
        </p:txBody>
      </p:sp>
      <p:sp>
        <p:nvSpPr>
          <p:cNvPr id="4" name="Slide Number Placeholder 3"/>
          <p:cNvSpPr>
            <a:spLocks noGrp="1"/>
          </p:cNvSpPr>
          <p:nvPr>
            <p:ph type="sldNum" sz="quarter" idx="12"/>
          </p:nvPr>
        </p:nvSpPr>
        <p:spPr/>
        <p:txBody>
          <a:bodyPr/>
          <a:lstStyle>
            <a:lvl1pPr defTabSz="457200">
              <a:defRPr>
                <a:solidFill>
                  <a:prstClr val="white"/>
                </a:solidFill>
              </a:defRPr>
            </a:lvl1pPr>
          </a:lstStyle>
          <a:p>
            <a:pPr>
              <a:defRPr/>
            </a:pPr>
            <a:fld id="{E223960F-9E35-2348-8BF6-8B228364CEC9}" type="slidenum">
              <a:rPr lang="en-US"/>
              <a:pPr>
                <a:defRPr/>
              </a:pPr>
              <a:t>‹#›</a:t>
            </a:fld>
            <a:endParaRPr lang="en-US"/>
          </a:p>
        </p:txBody>
      </p:sp>
    </p:spTree>
    <p:extLst>
      <p:ext uri="{BB962C8B-B14F-4D97-AF65-F5344CB8AC3E}">
        <p14:creationId xmlns:p14="http://schemas.microsoft.com/office/powerpoint/2010/main" val="210743362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26" y="273050"/>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114"/>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26" y="1435104"/>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defTabSz="457200">
              <a:defRPr/>
            </a:lvl1pPr>
          </a:lstStyle>
          <a:p>
            <a:pPr>
              <a:defRPr/>
            </a:pPr>
            <a:endParaRPr lang="en-US"/>
          </a:p>
        </p:txBody>
      </p:sp>
      <p:sp>
        <p:nvSpPr>
          <p:cNvPr id="6" name="Footer Placeholder 5"/>
          <p:cNvSpPr>
            <a:spLocks noGrp="1"/>
          </p:cNvSpPr>
          <p:nvPr>
            <p:ph type="ftr" sz="quarter" idx="11"/>
          </p:nvPr>
        </p:nvSpPr>
        <p:spPr/>
        <p:txBody>
          <a:bodyPr/>
          <a:lstStyle>
            <a:lvl1pPr defTabSz="457200">
              <a:defRPr/>
            </a:lvl1pPr>
          </a:lstStyle>
          <a:p>
            <a:pPr>
              <a:defRPr/>
            </a:pPr>
            <a:endParaRPr lang="en-US"/>
          </a:p>
        </p:txBody>
      </p:sp>
      <p:sp>
        <p:nvSpPr>
          <p:cNvPr id="7" name="Slide Number Placeholder 6"/>
          <p:cNvSpPr>
            <a:spLocks noGrp="1"/>
          </p:cNvSpPr>
          <p:nvPr>
            <p:ph type="sldNum" sz="quarter" idx="12"/>
          </p:nvPr>
        </p:nvSpPr>
        <p:spPr/>
        <p:txBody>
          <a:bodyPr/>
          <a:lstStyle>
            <a:lvl1pPr defTabSz="457200">
              <a:defRPr/>
            </a:lvl1pPr>
          </a:lstStyle>
          <a:p>
            <a:pPr>
              <a:defRPr/>
            </a:pPr>
            <a:fld id="{5F224505-888B-C34E-90BE-3E19738F6CFD}" type="slidenum">
              <a:rPr lang="en-US"/>
              <a:pPr>
                <a:defRPr/>
              </a:pPr>
              <a:t>‹#›</a:t>
            </a:fld>
            <a:endParaRPr lang="en-US"/>
          </a:p>
        </p:txBody>
      </p:sp>
    </p:spTree>
    <p:extLst>
      <p:ext uri="{BB962C8B-B14F-4D97-AF65-F5344CB8AC3E}">
        <p14:creationId xmlns:p14="http://schemas.microsoft.com/office/powerpoint/2010/main" val="128649785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400"/>
            <a:ext cx="73152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defTabSz="457200">
              <a:defRPr/>
            </a:lvl1pPr>
          </a:lstStyle>
          <a:p>
            <a:pPr>
              <a:defRPr/>
            </a:pPr>
            <a:endParaRPr lang="en-US"/>
          </a:p>
        </p:txBody>
      </p:sp>
      <p:sp>
        <p:nvSpPr>
          <p:cNvPr id="6" name="Footer Placeholder 5"/>
          <p:cNvSpPr>
            <a:spLocks noGrp="1"/>
          </p:cNvSpPr>
          <p:nvPr>
            <p:ph type="ftr" sz="quarter" idx="11"/>
          </p:nvPr>
        </p:nvSpPr>
        <p:spPr/>
        <p:txBody>
          <a:bodyPr/>
          <a:lstStyle>
            <a:lvl1pPr defTabSz="457200">
              <a:defRPr/>
            </a:lvl1pPr>
          </a:lstStyle>
          <a:p>
            <a:pPr>
              <a:defRPr/>
            </a:pPr>
            <a:endParaRPr lang="en-US"/>
          </a:p>
        </p:txBody>
      </p:sp>
      <p:sp>
        <p:nvSpPr>
          <p:cNvPr id="7" name="Slide Number Placeholder 6"/>
          <p:cNvSpPr>
            <a:spLocks noGrp="1"/>
          </p:cNvSpPr>
          <p:nvPr>
            <p:ph type="sldNum" sz="quarter" idx="12"/>
          </p:nvPr>
        </p:nvSpPr>
        <p:spPr/>
        <p:txBody>
          <a:bodyPr/>
          <a:lstStyle>
            <a:lvl1pPr defTabSz="457200">
              <a:defRPr/>
            </a:lvl1pPr>
          </a:lstStyle>
          <a:p>
            <a:pPr>
              <a:defRPr/>
            </a:pPr>
            <a:fld id="{4B1FD3E4-DAC7-044A-AC34-47A408390735}" type="slidenum">
              <a:rPr lang="en-US"/>
              <a:pPr>
                <a:defRPr/>
              </a:pPr>
              <a:t>‹#›</a:t>
            </a:fld>
            <a:endParaRPr lang="en-US"/>
          </a:p>
        </p:txBody>
      </p:sp>
    </p:spTree>
    <p:extLst>
      <p:ext uri="{BB962C8B-B14F-4D97-AF65-F5344CB8AC3E}">
        <p14:creationId xmlns:p14="http://schemas.microsoft.com/office/powerpoint/2010/main" val="41750545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defTabSz="457200">
              <a:defRPr/>
            </a:lvl1pPr>
          </a:lstStyle>
          <a:p>
            <a:pPr>
              <a:defRPr/>
            </a:pPr>
            <a:endParaRPr lang="en-US"/>
          </a:p>
        </p:txBody>
      </p:sp>
      <p:sp>
        <p:nvSpPr>
          <p:cNvPr id="5" name="Footer Placeholder 4"/>
          <p:cNvSpPr>
            <a:spLocks noGrp="1"/>
          </p:cNvSpPr>
          <p:nvPr>
            <p:ph type="ftr" sz="quarter" idx="11"/>
          </p:nvPr>
        </p:nvSpPr>
        <p:spPr/>
        <p:txBody>
          <a:bodyPr/>
          <a:lstStyle>
            <a:lvl1pPr defTabSz="457200">
              <a:defRPr/>
            </a:lvl1pPr>
          </a:lstStyle>
          <a:p>
            <a:pPr>
              <a:defRPr/>
            </a:pPr>
            <a:endParaRPr lang="en-US"/>
          </a:p>
        </p:txBody>
      </p:sp>
      <p:sp>
        <p:nvSpPr>
          <p:cNvPr id="6" name="Slide Number Placeholder 5"/>
          <p:cNvSpPr>
            <a:spLocks noGrp="1"/>
          </p:cNvSpPr>
          <p:nvPr>
            <p:ph type="sldNum" sz="quarter" idx="12"/>
          </p:nvPr>
        </p:nvSpPr>
        <p:spPr/>
        <p:txBody>
          <a:bodyPr/>
          <a:lstStyle>
            <a:lvl1pPr defTabSz="457200">
              <a:defRPr/>
            </a:lvl1pPr>
          </a:lstStyle>
          <a:p>
            <a:pPr>
              <a:defRPr/>
            </a:pPr>
            <a:fld id="{FFC1DADF-1FF7-1946-B735-40D2826B75B7}" type="slidenum">
              <a:rPr lang="en-US"/>
              <a:pPr>
                <a:defRPr/>
              </a:pPr>
              <a:t>‹#›</a:t>
            </a:fld>
            <a:endParaRPr lang="en-US"/>
          </a:p>
        </p:txBody>
      </p:sp>
    </p:spTree>
    <p:extLst>
      <p:ext uri="{BB962C8B-B14F-4D97-AF65-F5344CB8AC3E}">
        <p14:creationId xmlns:p14="http://schemas.microsoft.com/office/powerpoint/2010/main" val="142766527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defTabSz="457200">
              <a:defRPr/>
            </a:lvl1pPr>
          </a:lstStyle>
          <a:p>
            <a:pPr>
              <a:defRPr/>
            </a:pPr>
            <a:endParaRPr lang="en-US"/>
          </a:p>
        </p:txBody>
      </p:sp>
      <p:sp>
        <p:nvSpPr>
          <p:cNvPr id="5" name="Footer Placeholder 4"/>
          <p:cNvSpPr>
            <a:spLocks noGrp="1"/>
          </p:cNvSpPr>
          <p:nvPr>
            <p:ph type="ftr" sz="quarter" idx="11"/>
          </p:nvPr>
        </p:nvSpPr>
        <p:spPr/>
        <p:txBody>
          <a:bodyPr/>
          <a:lstStyle>
            <a:lvl1pPr defTabSz="457200">
              <a:defRPr/>
            </a:lvl1pPr>
          </a:lstStyle>
          <a:p>
            <a:pPr>
              <a:defRPr/>
            </a:pPr>
            <a:endParaRPr lang="en-US"/>
          </a:p>
        </p:txBody>
      </p:sp>
      <p:sp>
        <p:nvSpPr>
          <p:cNvPr id="6" name="Slide Number Placeholder 5"/>
          <p:cNvSpPr>
            <a:spLocks noGrp="1"/>
          </p:cNvSpPr>
          <p:nvPr>
            <p:ph type="sldNum" sz="quarter" idx="12"/>
          </p:nvPr>
        </p:nvSpPr>
        <p:spPr/>
        <p:txBody>
          <a:bodyPr/>
          <a:lstStyle>
            <a:lvl1pPr defTabSz="457200">
              <a:defRPr/>
            </a:lvl1pPr>
          </a:lstStyle>
          <a:p>
            <a:pPr>
              <a:defRPr/>
            </a:pPr>
            <a:fld id="{577F2EAD-C7F8-3342-BFF5-D21C6AE58750}" type="slidenum">
              <a:rPr lang="en-US"/>
              <a:pPr>
                <a:defRPr/>
              </a:pPr>
              <a:t>‹#›</a:t>
            </a:fld>
            <a:endParaRPr lang="en-US"/>
          </a:p>
        </p:txBody>
      </p:sp>
    </p:spTree>
    <p:extLst>
      <p:ext uri="{BB962C8B-B14F-4D97-AF65-F5344CB8AC3E}">
        <p14:creationId xmlns:p14="http://schemas.microsoft.com/office/powerpoint/2010/main" val="197756582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entered Text Only">
    <p:spTree>
      <p:nvGrpSpPr>
        <p:cNvPr id="1" name=""/>
        <p:cNvGrpSpPr/>
        <p:nvPr/>
      </p:nvGrpSpPr>
      <p:grpSpPr>
        <a:xfrm>
          <a:off x="0" y="0"/>
          <a:ext cx="0" cy="0"/>
          <a:chOff x="0" y="0"/>
          <a:chExt cx="0" cy="0"/>
        </a:xfrm>
      </p:grpSpPr>
      <p:sp>
        <p:nvSpPr>
          <p:cNvPr id="3" name="Rectangle 2"/>
          <p:cNvSpPr/>
          <p:nvPr userDrawn="1"/>
        </p:nvSpPr>
        <p:spPr>
          <a:xfrm>
            <a:off x="0" y="946150"/>
            <a:ext cx="12192000" cy="26193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latin typeface="Arial" pitchFamily="34" charset="0"/>
              <a:cs typeface="Arial" pitchFamily="34" charset="0"/>
            </a:endParaRPr>
          </a:p>
        </p:txBody>
      </p:sp>
      <p:sp>
        <p:nvSpPr>
          <p:cNvPr id="2" name="Title 1"/>
          <p:cNvSpPr>
            <a:spLocks noGrp="1"/>
          </p:cNvSpPr>
          <p:nvPr>
            <p:ph type="title"/>
          </p:nvPr>
        </p:nvSpPr>
        <p:spPr>
          <a:xfrm>
            <a:off x="396240" y="1986298"/>
            <a:ext cx="11399520" cy="1822107"/>
          </a:xfrm>
        </p:spPr>
        <p:txBody>
          <a:bodyPr/>
          <a:lstStyle>
            <a:lvl1pPr algn="ctr">
              <a:defRPr b="1" i="0">
                <a:solidFill>
                  <a:srgbClr val="FFFFFF"/>
                </a:solidFill>
                <a:latin typeface="Gill Sans MT"/>
                <a:cs typeface="Gill Sans MT"/>
              </a:defRPr>
            </a:lvl1pPr>
          </a:lstStyle>
          <a:p>
            <a:r>
              <a:rPr lang="en-US" dirty="0"/>
              <a:t>Click to edit Master title style</a:t>
            </a:r>
          </a:p>
        </p:txBody>
      </p:sp>
      <p:sp>
        <p:nvSpPr>
          <p:cNvPr id="4" name="Slide Number Placeholder 5"/>
          <p:cNvSpPr>
            <a:spLocks noGrp="1"/>
          </p:cNvSpPr>
          <p:nvPr>
            <p:ph type="sldNum" sz="quarter" idx="10"/>
          </p:nvPr>
        </p:nvSpPr>
        <p:spPr/>
        <p:txBody>
          <a:bodyPr/>
          <a:lstStyle>
            <a:lvl1pPr algn="ctr" defTabSz="457200">
              <a:defRPr sz="1100">
                <a:solidFill>
                  <a:srgbClr val="FFFFFF"/>
                </a:solidFill>
                <a:latin typeface="Arial" pitchFamily="34" charset="0"/>
                <a:cs typeface="Arial" pitchFamily="34" charset="0"/>
              </a:defRPr>
            </a:lvl1pPr>
          </a:lstStyle>
          <a:p>
            <a:pPr>
              <a:defRPr/>
            </a:pPr>
            <a:fld id="{20A30C08-BD65-E145-8037-8D95A435A8A2}" type="slidenum">
              <a:rPr lang="en-US"/>
              <a:pPr>
                <a:defRPr/>
              </a:pPr>
              <a:t>‹#›</a:t>
            </a:fld>
            <a:endParaRPr lang="en-US"/>
          </a:p>
        </p:txBody>
      </p:sp>
    </p:spTree>
    <p:extLst>
      <p:ext uri="{BB962C8B-B14F-4D97-AF65-F5344CB8AC3E}">
        <p14:creationId xmlns:p14="http://schemas.microsoft.com/office/powerpoint/2010/main" val="3415667239"/>
      </p:ext>
    </p:extLst>
  </p:cSld>
  <p:clrMapOvr>
    <a:masterClrMapping/>
  </p:clrMapOvr>
  <p:transition spd="med">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6965" y="1257300"/>
            <a:ext cx="5486400" cy="5029200"/>
          </a:xfrm>
        </p:spPr>
        <p:txBody>
          <a:bodyPr/>
          <a:lstStyle>
            <a:lvl1pPr marL="342900" indent="-342900">
              <a:buFont typeface="Wingdings" pitchFamily="2" charset="2"/>
              <a:buChar char="§"/>
              <a:defRPr sz="2800" b="0" i="0">
                <a:solidFill>
                  <a:srgbClr val="FFFFFF"/>
                </a:solidFill>
                <a:latin typeface="Gill Sans MT"/>
                <a:cs typeface="Gill Sans MT"/>
              </a:defRPr>
            </a:lvl1pPr>
            <a:lvl2pPr>
              <a:defRPr sz="2400" b="0" i="0">
                <a:solidFill>
                  <a:srgbClr val="FFFFFF"/>
                </a:solidFill>
                <a:latin typeface="Gill Sans MT"/>
                <a:cs typeface="Gill Sans MT"/>
              </a:defRPr>
            </a:lvl2pPr>
            <a:lvl3pPr>
              <a:defRPr sz="2000" b="0" i="0">
                <a:solidFill>
                  <a:srgbClr val="FFFFFF"/>
                </a:solidFill>
                <a:latin typeface="Gill Sans MT"/>
                <a:cs typeface="Gill Sans MT"/>
              </a:defRPr>
            </a:lvl3pPr>
            <a:lvl4pPr marL="1600200" indent="-228600">
              <a:buFont typeface="Courier New" pitchFamily="49" charset="0"/>
              <a:buChar char="o"/>
              <a:defRPr sz="1800" b="0" i="0">
                <a:solidFill>
                  <a:srgbClr val="FFFFFF"/>
                </a:solidFill>
                <a:latin typeface="Gill Sans MT"/>
                <a:cs typeface="Gill Sans MT"/>
              </a:defRPr>
            </a:lvl4pPr>
            <a:lvl5pPr>
              <a:defRPr sz="1800" b="0" i="0">
                <a:solidFill>
                  <a:srgbClr val="FFFFFF"/>
                </a:solidFill>
                <a:latin typeface="Gill Sans MT"/>
                <a:cs typeface="Gill Sans M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08635" y="1257300"/>
            <a:ext cx="5486400" cy="5029200"/>
          </a:xfrm>
        </p:spPr>
        <p:txBody>
          <a:bodyPr/>
          <a:lstStyle>
            <a:lvl1pPr marL="342900" indent="-342900">
              <a:buFont typeface="Wingdings" pitchFamily="2" charset="2"/>
              <a:buChar char="§"/>
              <a:defRPr sz="2800" b="0" i="0">
                <a:solidFill>
                  <a:srgbClr val="FFFFFF"/>
                </a:solidFill>
                <a:latin typeface="Gill Sans MT"/>
                <a:cs typeface="Gill Sans MT"/>
              </a:defRPr>
            </a:lvl1pPr>
            <a:lvl2pPr>
              <a:defRPr sz="2400" b="0" i="0">
                <a:solidFill>
                  <a:srgbClr val="FFFFFF"/>
                </a:solidFill>
                <a:latin typeface="Gill Sans MT"/>
                <a:cs typeface="Gill Sans MT"/>
              </a:defRPr>
            </a:lvl2pPr>
            <a:lvl3pPr>
              <a:defRPr sz="2000" b="0" i="0">
                <a:solidFill>
                  <a:srgbClr val="FFFFFF"/>
                </a:solidFill>
                <a:latin typeface="Gill Sans MT"/>
                <a:cs typeface="Gill Sans MT"/>
              </a:defRPr>
            </a:lvl3pPr>
            <a:lvl4pPr marL="1600200" indent="-228600">
              <a:buFont typeface="Courier New" pitchFamily="49" charset="0"/>
              <a:buChar char="o"/>
              <a:defRPr sz="1800" b="0" i="0">
                <a:solidFill>
                  <a:srgbClr val="FFFFFF"/>
                </a:solidFill>
                <a:latin typeface="Gill Sans MT"/>
                <a:cs typeface="Gill Sans MT"/>
              </a:defRPr>
            </a:lvl4pPr>
            <a:lvl5pPr>
              <a:defRPr sz="1800" b="0" i="0">
                <a:solidFill>
                  <a:srgbClr val="FFFFFF"/>
                </a:solidFill>
                <a:latin typeface="Gill Sans MT"/>
                <a:cs typeface="Gill Sans M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Placeholder 1"/>
          <p:cNvSpPr>
            <a:spLocks noGrp="1"/>
          </p:cNvSpPr>
          <p:nvPr>
            <p:ph type="title"/>
          </p:nvPr>
        </p:nvSpPr>
        <p:spPr>
          <a:xfrm>
            <a:off x="396240" y="274639"/>
            <a:ext cx="11399520" cy="574448"/>
          </a:xfrm>
          <a:prstGeom prst="rect">
            <a:avLst/>
          </a:prstGeom>
        </p:spPr>
        <p:txBody>
          <a:bodyPr rtlCol="0">
            <a:normAutofit/>
          </a:bodyPr>
          <a:lstStyle>
            <a:lvl1pPr>
              <a:defRPr b="1" i="0">
                <a:solidFill>
                  <a:srgbClr val="FFFFFF"/>
                </a:solidFill>
                <a:latin typeface="Gill Sans MT"/>
                <a:cs typeface="Gill Sans MT"/>
              </a:defRPr>
            </a:lvl1pPr>
          </a:lstStyle>
          <a:p>
            <a:r>
              <a:rPr lang="en-US" dirty="0"/>
              <a:t>Click to edit Master title style</a:t>
            </a:r>
          </a:p>
        </p:txBody>
      </p:sp>
      <p:sp>
        <p:nvSpPr>
          <p:cNvPr id="13"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b="0" i="0">
                <a:solidFill>
                  <a:srgbClr val="FFFFFF"/>
                </a:solidFill>
                <a:latin typeface="Gill Sans MT"/>
                <a:cs typeface="Gill Sans MT"/>
              </a:defRPr>
            </a:lvl1pPr>
          </a:lstStyle>
          <a:p>
            <a:pPr lvl="0"/>
            <a:r>
              <a:rPr lang="en-US"/>
              <a:t>Click to edit Master text styles</a:t>
            </a:r>
          </a:p>
        </p:txBody>
      </p:sp>
      <p:sp>
        <p:nvSpPr>
          <p:cNvPr id="6" name="Slide Number Placeholder 5"/>
          <p:cNvSpPr>
            <a:spLocks noGrp="1"/>
          </p:cNvSpPr>
          <p:nvPr>
            <p:ph type="sldNum" sz="quarter" idx="11"/>
          </p:nvPr>
        </p:nvSpPr>
        <p:spPr/>
        <p:txBody>
          <a:bodyPr/>
          <a:lstStyle>
            <a:lvl1pPr algn="ctr" defTabSz="457200">
              <a:defRPr sz="1100">
                <a:solidFill>
                  <a:srgbClr val="FFFFFF"/>
                </a:solidFill>
                <a:latin typeface="Arial" pitchFamily="34" charset="0"/>
                <a:cs typeface="Arial" pitchFamily="34" charset="0"/>
              </a:defRPr>
            </a:lvl1pPr>
          </a:lstStyle>
          <a:p>
            <a:pPr>
              <a:defRPr/>
            </a:pPr>
            <a:fld id="{4FF073FB-7D2A-5348-B3CC-D82D20AD34DA}" type="slidenum">
              <a:rPr lang="en-US"/>
              <a:pPr>
                <a:defRPr/>
              </a:pPr>
              <a:t>‹#›</a:t>
            </a:fld>
            <a:endParaRPr lang="en-US"/>
          </a:p>
        </p:txBody>
      </p:sp>
    </p:spTree>
    <p:extLst>
      <p:ext uri="{BB962C8B-B14F-4D97-AF65-F5344CB8AC3E}">
        <p14:creationId xmlns:p14="http://schemas.microsoft.com/office/powerpoint/2010/main" val="2873825915"/>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66F0FB06-5152-2C42-A41E-8D7597954254}" type="datetimeFigureOut">
              <a:rPr lang="en-US">
                <a:solidFill>
                  <a:prstClr val="black">
                    <a:tint val="75000"/>
                  </a:prstClr>
                </a:solidFill>
                <a:latin typeface="Calibri"/>
              </a:rPr>
              <a:pPr>
                <a:defRPr/>
              </a:pPr>
              <a:t>3/1/23</a:t>
            </a:fld>
            <a:endParaRPr lang="en-US">
              <a:solidFill>
                <a:prstClr val="black">
                  <a:tint val="75000"/>
                </a:prstClr>
              </a:solidFill>
              <a:latin typeface="Calibri"/>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5" name="Slide Number Placeholder 5"/>
          <p:cNvSpPr>
            <a:spLocks noGrp="1"/>
          </p:cNvSpPr>
          <p:nvPr>
            <p:ph type="sldNum" sz="quarter" idx="12"/>
          </p:nvPr>
        </p:nvSpPr>
        <p:spPr/>
        <p:txBody>
          <a:bodyPr/>
          <a:lstStyle>
            <a:lvl1pPr>
              <a:defRPr/>
            </a:lvl1pPr>
          </a:lstStyle>
          <a:p>
            <a:pPr>
              <a:defRPr/>
            </a:pPr>
            <a:fld id="{542ECA8C-6CD4-B04F-8504-39D62AFE2AA3}" type="slidenum">
              <a:rPr lang="en-US">
                <a:solidFill>
                  <a:prstClr val="black">
                    <a:tint val="75000"/>
                  </a:prstClr>
                </a:solidFill>
                <a:latin typeface="Calibri"/>
              </a:rPr>
              <a:pPr>
                <a:def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00340234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ent and Lower Captio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6240" y="1257299"/>
            <a:ext cx="11399520" cy="4114800"/>
          </a:xfrm>
        </p:spPr>
        <p:txBody>
          <a:bodyPr/>
          <a:lstStyle>
            <a:lvl1pPr marL="342900" indent="-342900">
              <a:buFont typeface="Wingdings" pitchFamily="2" charset="2"/>
              <a:buChar char="§"/>
              <a:defRPr sz="2800" b="0" i="0">
                <a:solidFill>
                  <a:srgbClr val="FFFFFF"/>
                </a:solidFill>
                <a:latin typeface="Gill Sans MT"/>
                <a:cs typeface="Gill Sans MT"/>
              </a:defRPr>
            </a:lvl1pPr>
            <a:lvl2pPr>
              <a:defRPr sz="2400" b="0" i="0">
                <a:solidFill>
                  <a:srgbClr val="FFFFFF"/>
                </a:solidFill>
                <a:latin typeface="Gill Sans MT"/>
                <a:cs typeface="Gill Sans MT"/>
              </a:defRPr>
            </a:lvl2pPr>
            <a:lvl3pPr>
              <a:defRPr sz="2000" b="0" i="0">
                <a:solidFill>
                  <a:srgbClr val="FFFFFF"/>
                </a:solidFill>
                <a:latin typeface="Gill Sans MT"/>
                <a:cs typeface="Gill Sans MT"/>
              </a:defRPr>
            </a:lvl3pPr>
            <a:lvl4pPr marL="1600200" indent="-228600">
              <a:buFont typeface="Courier New" pitchFamily="49" charset="0"/>
              <a:buChar char="o"/>
              <a:defRPr sz="1800" b="0" i="0">
                <a:solidFill>
                  <a:srgbClr val="FFFFFF"/>
                </a:solidFill>
                <a:latin typeface="Gill Sans MT"/>
                <a:cs typeface="Gill Sans MT"/>
              </a:defRPr>
            </a:lvl4pPr>
            <a:lvl5pPr>
              <a:defRPr sz="1800" b="0" i="0">
                <a:solidFill>
                  <a:srgbClr val="FFFFFF"/>
                </a:solidFill>
                <a:latin typeface="Gill Sans MT"/>
                <a:cs typeface="Gill Sans MT"/>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96240" y="5565237"/>
            <a:ext cx="11399520" cy="640080"/>
          </a:xfrm>
        </p:spPr>
        <p:txBody>
          <a:bodyPr>
            <a:normAutofit/>
          </a:bodyPr>
          <a:lstStyle>
            <a:lvl1pPr marL="0" indent="0">
              <a:buNone/>
              <a:defRPr sz="2400" b="0" i="0">
                <a:solidFill>
                  <a:srgbClr val="FFFFFF"/>
                </a:solidFill>
                <a:latin typeface="Gill Sans MT"/>
                <a:cs typeface="Gill Sans MT"/>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9" name="Title Placeholder 1"/>
          <p:cNvSpPr>
            <a:spLocks noGrp="1"/>
          </p:cNvSpPr>
          <p:nvPr>
            <p:ph type="title"/>
          </p:nvPr>
        </p:nvSpPr>
        <p:spPr>
          <a:xfrm>
            <a:off x="396240" y="274639"/>
            <a:ext cx="11399520" cy="574448"/>
          </a:xfrm>
          <a:prstGeom prst="rect">
            <a:avLst/>
          </a:prstGeom>
        </p:spPr>
        <p:txBody>
          <a:bodyPr rtlCol="0">
            <a:normAutofit/>
          </a:bodyPr>
          <a:lstStyle>
            <a:lvl1pPr>
              <a:defRPr b="1" i="0">
                <a:solidFill>
                  <a:srgbClr val="FFFFFF"/>
                </a:solidFill>
                <a:latin typeface="Gill Sans MT"/>
                <a:cs typeface="Gill Sans MT"/>
              </a:defRPr>
            </a:lvl1pPr>
          </a:lstStyle>
          <a:p>
            <a:r>
              <a:rPr lang="en-US" dirty="0"/>
              <a:t>Click to edit Master title style</a:t>
            </a:r>
          </a:p>
        </p:txBody>
      </p:sp>
      <p:sp>
        <p:nvSpPr>
          <p:cNvPr id="13"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a:solidFill>
                  <a:srgbClr val="FFFFFF"/>
                </a:solidFill>
                <a:latin typeface="Gill Sans MT" pitchFamily="34" charset="0"/>
                <a:cs typeface="Arial" pitchFamily="34" charset="0"/>
              </a:defRPr>
            </a:lvl1pPr>
          </a:lstStyle>
          <a:p>
            <a:pPr lvl="0"/>
            <a:r>
              <a:rPr lang="en-US"/>
              <a:t>Click to edit Master text styles</a:t>
            </a:r>
          </a:p>
        </p:txBody>
      </p:sp>
      <p:sp>
        <p:nvSpPr>
          <p:cNvPr id="6" name="Slide Number Placeholder 5"/>
          <p:cNvSpPr>
            <a:spLocks noGrp="1"/>
          </p:cNvSpPr>
          <p:nvPr>
            <p:ph type="sldNum" sz="quarter" idx="11"/>
          </p:nvPr>
        </p:nvSpPr>
        <p:spPr/>
        <p:txBody>
          <a:bodyPr/>
          <a:lstStyle>
            <a:lvl1pPr algn="ctr" defTabSz="457200">
              <a:defRPr sz="1100">
                <a:solidFill>
                  <a:srgbClr val="FFFFFF"/>
                </a:solidFill>
                <a:latin typeface="Arial" pitchFamily="34" charset="0"/>
                <a:cs typeface="Arial" pitchFamily="34" charset="0"/>
              </a:defRPr>
            </a:lvl1pPr>
          </a:lstStyle>
          <a:p>
            <a:pPr>
              <a:defRPr/>
            </a:pPr>
            <a:fld id="{998E2710-A36C-FF4D-9BF3-AC812899F9D5}" type="slidenum">
              <a:rPr lang="en-US"/>
              <a:pPr>
                <a:defRPr/>
              </a:pPr>
              <a:t>‹#›</a:t>
            </a:fld>
            <a:endParaRPr lang="en-US"/>
          </a:p>
        </p:txBody>
      </p:sp>
    </p:spTree>
    <p:extLst>
      <p:ext uri="{BB962C8B-B14F-4D97-AF65-F5344CB8AC3E}">
        <p14:creationId xmlns:p14="http://schemas.microsoft.com/office/powerpoint/2010/main" val="3937146324"/>
      </p:ext>
    </p:extLst>
  </p:cSld>
  <p:clrMapOvr>
    <a:masterClrMapping/>
  </p:clrMapOvr>
  <p:transition spd="med">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ontent and Upper Captio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6940" y="2049519"/>
            <a:ext cx="11399520" cy="4114800"/>
          </a:xfrm>
        </p:spPr>
        <p:txBody>
          <a:bodyPr/>
          <a:lstStyle>
            <a:lvl1pPr marL="342900" indent="-342900">
              <a:buFont typeface="Wingdings" pitchFamily="2" charset="2"/>
              <a:buChar char="§"/>
              <a:defRPr sz="2800" b="0" i="0">
                <a:solidFill>
                  <a:srgbClr val="FFFFFF"/>
                </a:solidFill>
                <a:latin typeface="Gill Sans MT"/>
                <a:cs typeface="Gill Sans MT"/>
              </a:defRPr>
            </a:lvl1pPr>
            <a:lvl2pPr>
              <a:defRPr sz="2400" b="0" i="0">
                <a:solidFill>
                  <a:srgbClr val="FFFFFF"/>
                </a:solidFill>
                <a:latin typeface="Gill Sans MT"/>
                <a:cs typeface="Gill Sans MT"/>
              </a:defRPr>
            </a:lvl2pPr>
            <a:lvl3pPr>
              <a:defRPr sz="2000" b="0" i="0">
                <a:solidFill>
                  <a:srgbClr val="FFFFFF"/>
                </a:solidFill>
                <a:latin typeface="Gill Sans MT"/>
                <a:cs typeface="Gill Sans MT"/>
              </a:defRPr>
            </a:lvl3pPr>
            <a:lvl4pPr marL="1600200" indent="-228600">
              <a:buFont typeface="Courier New" pitchFamily="49" charset="0"/>
              <a:buChar char="o"/>
              <a:defRPr sz="1800" b="0" i="0">
                <a:solidFill>
                  <a:srgbClr val="FFFFFF"/>
                </a:solidFill>
                <a:latin typeface="Gill Sans MT"/>
                <a:cs typeface="Gill Sans MT"/>
              </a:defRPr>
            </a:lvl4pPr>
            <a:lvl5pPr>
              <a:defRPr sz="1800" b="0" i="0">
                <a:solidFill>
                  <a:srgbClr val="FFFFFF"/>
                </a:solidFill>
                <a:latin typeface="Gill Sans MT"/>
                <a:cs typeface="Gill Sans M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6940" y="1261135"/>
            <a:ext cx="11399520" cy="640080"/>
          </a:xfrm>
        </p:spPr>
        <p:txBody>
          <a:bodyPr>
            <a:normAutofit/>
          </a:bodyPr>
          <a:lstStyle>
            <a:lvl1pPr marL="0" indent="0">
              <a:buNone/>
              <a:defRPr sz="2400" b="0" i="0">
                <a:solidFill>
                  <a:srgbClr val="FFFFFF"/>
                </a:solidFill>
                <a:latin typeface="Gill Sans"/>
                <a:cs typeface="Gill Sans"/>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9" name="Title Placeholder 1"/>
          <p:cNvSpPr>
            <a:spLocks noGrp="1"/>
          </p:cNvSpPr>
          <p:nvPr>
            <p:ph type="title"/>
          </p:nvPr>
        </p:nvSpPr>
        <p:spPr>
          <a:xfrm>
            <a:off x="396940" y="274639"/>
            <a:ext cx="11399520" cy="574448"/>
          </a:xfrm>
          <a:prstGeom prst="rect">
            <a:avLst/>
          </a:prstGeom>
        </p:spPr>
        <p:txBody>
          <a:bodyPr rtlCol="0">
            <a:normAutofit/>
          </a:bodyPr>
          <a:lstStyle>
            <a:lvl1pPr>
              <a:defRPr b="1" i="0">
                <a:solidFill>
                  <a:srgbClr val="FFFFFF"/>
                </a:solidFill>
                <a:latin typeface="Gill Sans MT"/>
                <a:cs typeface="Gill Sans MT"/>
              </a:defRPr>
            </a:lvl1pPr>
          </a:lstStyle>
          <a:p>
            <a:r>
              <a:rPr lang="en-US" dirty="0"/>
              <a:t>Click to edit Master title style</a:t>
            </a:r>
          </a:p>
        </p:txBody>
      </p:sp>
      <p:sp>
        <p:nvSpPr>
          <p:cNvPr id="13"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b="0" i="0">
                <a:solidFill>
                  <a:srgbClr val="FFFFFF"/>
                </a:solidFill>
                <a:latin typeface="Gill Sans MT"/>
                <a:cs typeface="Gill Sans MT"/>
              </a:defRPr>
            </a:lvl1pPr>
          </a:lstStyle>
          <a:p>
            <a:pPr lvl="0"/>
            <a:r>
              <a:rPr lang="en-US"/>
              <a:t>Click to edit Master text styles</a:t>
            </a:r>
          </a:p>
        </p:txBody>
      </p:sp>
      <p:sp>
        <p:nvSpPr>
          <p:cNvPr id="6" name="Slide Number Placeholder 5"/>
          <p:cNvSpPr>
            <a:spLocks noGrp="1"/>
          </p:cNvSpPr>
          <p:nvPr>
            <p:ph type="sldNum" sz="quarter" idx="11"/>
          </p:nvPr>
        </p:nvSpPr>
        <p:spPr/>
        <p:txBody>
          <a:bodyPr/>
          <a:lstStyle>
            <a:lvl1pPr algn="ctr" defTabSz="457200">
              <a:defRPr sz="1100">
                <a:solidFill>
                  <a:srgbClr val="FFFFFF"/>
                </a:solidFill>
                <a:latin typeface="Arial" pitchFamily="34" charset="0"/>
                <a:cs typeface="Arial" pitchFamily="34" charset="0"/>
              </a:defRPr>
            </a:lvl1pPr>
          </a:lstStyle>
          <a:p>
            <a:pPr>
              <a:defRPr/>
            </a:pPr>
            <a:fld id="{62385998-756A-8540-92BB-81B2448A0727}" type="slidenum">
              <a:rPr lang="en-US"/>
              <a:pPr>
                <a:defRPr/>
              </a:pPr>
              <a:t>‹#›</a:t>
            </a:fld>
            <a:endParaRPr lang="en-US"/>
          </a:p>
        </p:txBody>
      </p:sp>
    </p:spTree>
    <p:extLst>
      <p:ext uri="{BB962C8B-B14F-4D97-AF65-F5344CB8AC3E}">
        <p14:creationId xmlns:p14="http://schemas.microsoft.com/office/powerpoint/2010/main" val="659923190"/>
      </p:ext>
    </p:extLst>
  </p:cSld>
  <p:clrMapOvr>
    <a:masterClrMapping/>
  </p:clrMapOvr>
  <p:transition spd="med">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396240" y="274639"/>
            <a:ext cx="11399520" cy="574448"/>
          </a:xfrm>
          <a:prstGeom prst="rect">
            <a:avLst/>
          </a:prstGeom>
        </p:spPr>
        <p:txBody>
          <a:bodyPr rtlCol="0">
            <a:normAutofit/>
          </a:bodyPr>
          <a:lstStyle>
            <a:lvl1pPr>
              <a:defRPr b="1" i="0">
                <a:solidFill>
                  <a:srgbClr val="FFFFFF"/>
                </a:solidFill>
                <a:latin typeface="Gill Sans MT"/>
                <a:cs typeface="Gill Sans MT"/>
              </a:defRPr>
            </a:lvl1pPr>
          </a:lstStyle>
          <a:p>
            <a:r>
              <a:rPr lang="en-US" dirty="0"/>
              <a:t>Click to edit Master title style</a:t>
            </a:r>
          </a:p>
        </p:txBody>
      </p:sp>
      <p:sp>
        <p:nvSpPr>
          <p:cNvPr id="10"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b="0" i="0">
                <a:solidFill>
                  <a:srgbClr val="FFFFFF"/>
                </a:solidFill>
                <a:latin typeface="Gill Sans MT"/>
                <a:cs typeface="Gill Sans MT"/>
              </a:defRPr>
            </a:lvl1pPr>
          </a:lstStyle>
          <a:p>
            <a:pPr lvl="0"/>
            <a:r>
              <a:rPr lang="en-US"/>
              <a:t>Click to edit Master text styles</a:t>
            </a:r>
          </a:p>
        </p:txBody>
      </p:sp>
      <p:sp>
        <p:nvSpPr>
          <p:cNvPr id="4" name="Slide Number Placeholder 5"/>
          <p:cNvSpPr>
            <a:spLocks noGrp="1"/>
          </p:cNvSpPr>
          <p:nvPr>
            <p:ph type="sldNum" sz="quarter" idx="11"/>
          </p:nvPr>
        </p:nvSpPr>
        <p:spPr/>
        <p:txBody>
          <a:bodyPr/>
          <a:lstStyle>
            <a:lvl1pPr algn="ctr" defTabSz="457200">
              <a:defRPr sz="1100">
                <a:solidFill>
                  <a:srgbClr val="FFFFFF"/>
                </a:solidFill>
                <a:latin typeface="Arial" pitchFamily="34" charset="0"/>
                <a:cs typeface="Arial" pitchFamily="34" charset="0"/>
              </a:defRPr>
            </a:lvl1pPr>
          </a:lstStyle>
          <a:p>
            <a:pPr>
              <a:defRPr/>
            </a:pPr>
            <a:fld id="{D4F704E5-FAB4-9944-9A66-119AE173E5B5}" type="slidenum">
              <a:rPr lang="en-US"/>
              <a:pPr>
                <a:defRPr/>
              </a:pPr>
              <a:t>‹#›</a:t>
            </a:fld>
            <a:endParaRPr lang="en-US"/>
          </a:p>
        </p:txBody>
      </p:sp>
    </p:spTree>
    <p:extLst>
      <p:ext uri="{BB962C8B-B14F-4D97-AF65-F5344CB8AC3E}">
        <p14:creationId xmlns:p14="http://schemas.microsoft.com/office/powerpoint/2010/main" val="3731492305"/>
      </p:ext>
    </p:extLst>
  </p:cSld>
  <p:clrMapOvr>
    <a:masterClrMapping/>
  </p:clrMapOvr>
  <p:transition spd="med">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7" descr="sunshot_b&amp;w_r_h.png"/>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1278532" y="1571625"/>
            <a:ext cx="9590617" cy="1371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4"/>
          <p:cNvSpPr/>
          <p:nvPr userDrawn="1"/>
        </p:nvSpPr>
        <p:spPr>
          <a:xfrm>
            <a:off x="0" y="946150"/>
            <a:ext cx="12192000" cy="261939"/>
          </a:xfrm>
          <a:prstGeom prst="rect">
            <a:avLst/>
          </a:prstGeom>
          <a:solidFill>
            <a:srgbClr val="0A0A0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latin typeface="Arial" pitchFamily="34" charset="0"/>
              <a:cs typeface="Arial" pitchFamily="34" charset="0"/>
            </a:endParaRPr>
          </a:p>
        </p:txBody>
      </p:sp>
      <p:sp>
        <p:nvSpPr>
          <p:cNvPr id="6" name="Rectangle 5"/>
          <p:cNvSpPr/>
          <p:nvPr userDrawn="1"/>
        </p:nvSpPr>
        <p:spPr>
          <a:xfrm>
            <a:off x="4234" y="6442077"/>
            <a:ext cx="2607733" cy="415925"/>
          </a:xfrm>
          <a:prstGeom prst="rect">
            <a:avLst/>
          </a:prstGeom>
          <a:solidFill>
            <a:srgbClr val="0A0A0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ndParaRPr>
          </a:p>
        </p:txBody>
      </p:sp>
      <p:sp>
        <p:nvSpPr>
          <p:cNvPr id="7" name="Content Placeholder 3"/>
          <p:cNvSpPr>
            <a:spLocks noGrp="1"/>
          </p:cNvSpPr>
          <p:nvPr>
            <p:ph sz="half" idx="2"/>
          </p:nvPr>
        </p:nvSpPr>
        <p:spPr>
          <a:xfrm>
            <a:off x="609601" y="3831054"/>
            <a:ext cx="10972800" cy="1545055"/>
          </a:xfrm>
        </p:spPr>
        <p:txBody>
          <a:bodyPr>
            <a:normAutofit/>
          </a:bodyPr>
          <a:lstStyle>
            <a:lvl1pPr marL="0" indent="0" algn="ctr">
              <a:buNone/>
              <a:defRPr sz="2400" b="0" i="0">
                <a:solidFill>
                  <a:srgbClr val="FFFFFF"/>
                </a:solidFill>
                <a:latin typeface="Gill Sans"/>
                <a:cs typeface="Gill Sans"/>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10" name="Content Placeholder 3"/>
          <p:cNvSpPr>
            <a:spLocks noGrp="1"/>
          </p:cNvSpPr>
          <p:nvPr>
            <p:ph sz="half" idx="10"/>
          </p:nvPr>
        </p:nvSpPr>
        <p:spPr>
          <a:xfrm>
            <a:off x="609599" y="3210877"/>
            <a:ext cx="10972800" cy="576072"/>
          </a:xfrm>
        </p:spPr>
        <p:txBody>
          <a:bodyPr anchor="ctr">
            <a:noAutofit/>
          </a:bodyPr>
          <a:lstStyle>
            <a:lvl1pPr marL="0" indent="0" algn="ctr">
              <a:buNone/>
              <a:defRPr sz="3600" b="1" i="0">
                <a:solidFill>
                  <a:srgbClr val="FFFFFF"/>
                </a:solidFill>
                <a:latin typeface="Gill Sans MT"/>
                <a:cs typeface="Gill Sans MT"/>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8" name="Slide Number Placeholder 5"/>
          <p:cNvSpPr>
            <a:spLocks noGrp="1"/>
          </p:cNvSpPr>
          <p:nvPr>
            <p:ph type="sldNum" sz="quarter" idx="11"/>
          </p:nvPr>
        </p:nvSpPr>
        <p:spPr/>
        <p:txBody>
          <a:bodyPr/>
          <a:lstStyle>
            <a:lvl1pPr algn="ctr" defTabSz="457200">
              <a:defRPr sz="1100">
                <a:solidFill>
                  <a:srgbClr val="FFFFFF"/>
                </a:solidFill>
                <a:latin typeface="Arial" pitchFamily="34" charset="0"/>
                <a:cs typeface="Arial" pitchFamily="34" charset="0"/>
              </a:defRPr>
            </a:lvl1pPr>
          </a:lstStyle>
          <a:p>
            <a:pPr>
              <a:defRPr/>
            </a:pPr>
            <a:fld id="{6F0F41F7-17E1-7B42-8033-C022CAFCD01A}" type="slidenum">
              <a:rPr lang="en-US"/>
              <a:pPr>
                <a:defRPr/>
              </a:pPr>
              <a:t>‹#›</a:t>
            </a:fld>
            <a:endParaRPr lang="en-US"/>
          </a:p>
        </p:txBody>
      </p:sp>
    </p:spTree>
    <p:extLst>
      <p:ext uri="{BB962C8B-B14F-4D97-AF65-F5344CB8AC3E}">
        <p14:creationId xmlns:p14="http://schemas.microsoft.com/office/powerpoint/2010/main" val="3085181875"/>
      </p:ext>
    </p:extLst>
  </p:cSld>
  <p:clrMapOvr>
    <a:masterClrMapping/>
  </p:clrMapOvr>
  <p:transition spd="med">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Content and Upper Caption">
    <p:spTree>
      <p:nvGrpSpPr>
        <p:cNvPr id="1" name=""/>
        <p:cNvGrpSpPr/>
        <p:nvPr/>
      </p:nvGrpSpPr>
      <p:grpSpPr>
        <a:xfrm>
          <a:off x="0" y="0"/>
          <a:ext cx="0" cy="0"/>
          <a:chOff x="0" y="0"/>
          <a:chExt cx="0" cy="0"/>
        </a:xfrm>
      </p:grpSpPr>
      <p:sp>
        <p:nvSpPr>
          <p:cNvPr id="8" name="Content Placeholder 2"/>
          <p:cNvSpPr>
            <a:spLocks noGrp="1"/>
          </p:cNvSpPr>
          <p:nvPr>
            <p:ph sz="half" idx="11"/>
          </p:nvPr>
        </p:nvSpPr>
        <p:spPr>
          <a:xfrm>
            <a:off x="396240" y="1246667"/>
            <a:ext cx="11399520" cy="5029200"/>
          </a:xfrm>
        </p:spPr>
        <p:txBody>
          <a:bodyPr/>
          <a:lstStyle>
            <a:lvl1pPr marL="342900" indent="-342900">
              <a:buFont typeface="Wingdings" pitchFamily="2" charset="2"/>
              <a:buChar char="§"/>
              <a:defRPr sz="2800" b="0" i="0">
                <a:solidFill>
                  <a:srgbClr val="FFFFFF"/>
                </a:solidFill>
                <a:latin typeface="Gill Sans MT"/>
                <a:cs typeface="Gill Sans MT"/>
              </a:defRPr>
            </a:lvl1pPr>
            <a:lvl2pPr>
              <a:defRPr sz="2400" b="0" i="0">
                <a:solidFill>
                  <a:srgbClr val="FFFFFF"/>
                </a:solidFill>
                <a:latin typeface="Gill Sans MT"/>
                <a:cs typeface="Gill Sans MT"/>
              </a:defRPr>
            </a:lvl2pPr>
            <a:lvl3pPr>
              <a:defRPr sz="2000" b="0" i="0">
                <a:solidFill>
                  <a:srgbClr val="FFFFFF"/>
                </a:solidFill>
                <a:latin typeface="Gill Sans MT"/>
                <a:cs typeface="Gill Sans MT"/>
              </a:defRPr>
            </a:lvl3pPr>
            <a:lvl4pPr marL="1600200" indent="-228600">
              <a:buFont typeface="Courier New" pitchFamily="49" charset="0"/>
              <a:buChar char="o"/>
              <a:defRPr sz="1800" b="0" i="0">
                <a:solidFill>
                  <a:srgbClr val="FFFFFF"/>
                </a:solidFill>
                <a:latin typeface="Gill Sans MT"/>
                <a:cs typeface="Gill Sans MT"/>
              </a:defRPr>
            </a:lvl4pPr>
            <a:lvl5pPr>
              <a:defRPr sz="1800" b="0" i="0">
                <a:solidFill>
                  <a:srgbClr val="FFFFFF"/>
                </a:solidFill>
                <a:latin typeface="Gill Sans MT"/>
                <a:cs typeface="Gill Sans MT"/>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96940" y="623155"/>
            <a:ext cx="11399520" cy="397572"/>
          </a:xfrm>
        </p:spPr>
        <p:txBody>
          <a:bodyPr>
            <a:noAutofit/>
          </a:bodyPr>
          <a:lstStyle>
            <a:lvl1pPr marL="0" indent="0">
              <a:buNone/>
              <a:defRPr sz="2000" b="1" i="0">
                <a:solidFill>
                  <a:srgbClr val="FFFFFF"/>
                </a:solidFill>
                <a:latin typeface="Gill Sans"/>
                <a:cs typeface="Gill Sans"/>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9" name="Title Placeholder 1"/>
          <p:cNvSpPr>
            <a:spLocks noGrp="1"/>
          </p:cNvSpPr>
          <p:nvPr>
            <p:ph type="title"/>
          </p:nvPr>
        </p:nvSpPr>
        <p:spPr>
          <a:xfrm>
            <a:off x="396940" y="125776"/>
            <a:ext cx="11399520" cy="574448"/>
          </a:xfrm>
          <a:prstGeom prst="rect">
            <a:avLst/>
          </a:prstGeom>
        </p:spPr>
        <p:txBody>
          <a:bodyPr rtlCol="0">
            <a:noAutofit/>
          </a:bodyPr>
          <a:lstStyle>
            <a:lvl1pPr>
              <a:defRPr sz="3600" b="1" i="0">
                <a:solidFill>
                  <a:srgbClr val="FFFFFF"/>
                </a:solidFill>
                <a:latin typeface="Gill Sans MT"/>
                <a:cs typeface="Gill Sans MT"/>
              </a:defRPr>
            </a:lvl1pPr>
          </a:lstStyle>
          <a:p>
            <a:r>
              <a:rPr lang="en-US" dirty="0"/>
              <a:t>Click to edit Master title style</a:t>
            </a:r>
          </a:p>
        </p:txBody>
      </p:sp>
      <p:sp>
        <p:nvSpPr>
          <p:cNvPr id="13"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b="0" i="0">
                <a:solidFill>
                  <a:srgbClr val="FFFFFF"/>
                </a:solidFill>
                <a:latin typeface="Gill Sans MT"/>
                <a:cs typeface="Gill Sans MT"/>
              </a:defRPr>
            </a:lvl1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lgn="ctr" defTabSz="457200">
              <a:defRPr sz="1100">
                <a:solidFill>
                  <a:srgbClr val="FFFFFF"/>
                </a:solidFill>
                <a:latin typeface="Arial" pitchFamily="34" charset="0"/>
                <a:cs typeface="Arial" pitchFamily="34" charset="0"/>
              </a:defRPr>
            </a:lvl1pPr>
          </a:lstStyle>
          <a:p>
            <a:pPr>
              <a:defRPr/>
            </a:pPr>
            <a:fld id="{C3D75A3C-92F5-C44C-A4A2-6F456AAFEA6D}" type="slidenum">
              <a:rPr lang="en-US"/>
              <a:pPr>
                <a:defRPr/>
              </a:pPr>
              <a:t>‹#›</a:t>
            </a:fld>
            <a:endParaRPr lang="en-US"/>
          </a:p>
        </p:txBody>
      </p:sp>
    </p:spTree>
    <p:extLst>
      <p:ext uri="{BB962C8B-B14F-4D97-AF65-F5344CB8AC3E}">
        <p14:creationId xmlns:p14="http://schemas.microsoft.com/office/powerpoint/2010/main" val="3254050436"/>
      </p:ext>
    </p:extLst>
  </p:cSld>
  <p:clrMapOvr>
    <a:masterClrMapping/>
  </p:clrMapOvr>
  <p:transition spd="med">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6965" y="1257300"/>
            <a:ext cx="5486400" cy="5029200"/>
          </a:xfrm>
        </p:spPr>
        <p:txBody>
          <a:bodyPr/>
          <a:lstStyle>
            <a:lvl1pPr marL="342900" indent="-342900">
              <a:buFont typeface="Wingdings" pitchFamily="2" charset="2"/>
              <a:buChar char="§"/>
              <a:defRPr sz="2800" b="0" i="0">
                <a:solidFill>
                  <a:srgbClr val="FFFFFF"/>
                </a:solidFill>
                <a:latin typeface="Gill Sans MT"/>
                <a:cs typeface="Gill Sans MT"/>
              </a:defRPr>
            </a:lvl1pPr>
            <a:lvl2pPr>
              <a:defRPr sz="2400" b="0" i="0">
                <a:solidFill>
                  <a:srgbClr val="FFFFFF"/>
                </a:solidFill>
                <a:latin typeface="Gill Sans MT"/>
                <a:cs typeface="Gill Sans MT"/>
              </a:defRPr>
            </a:lvl2pPr>
            <a:lvl3pPr>
              <a:defRPr sz="2000" b="0" i="0">
                <a:solidFill>
                  <a:srgbClr val="FFFFFF"/>
                </a:solidFill>
                <a:latin typeface="Gill Sans MT"/>
                <a:cs typeface="Gill Sans MT"/>
              </a:defRPr>
            </a:lvl3pPr>
            <a:lvl4pPr marL="1600200" indent="-228600">
              <a:buFont typeface="Courier New" pitchFamily="49" charset="0"/>
              <a:buChar char="o"/>
              <a:defRPr sz="1800" b="0" i="0">
                <a:solidFill>
                  <a:srgbClr val="FFFFFF"/>
                </a:solidFill>
                <a:latin typeface="Gill Sans MT"/>
                <a:cs typeface="Gill Sans MT"/>
              </a:defRPr>
            </a:lvl4pPr>
            <a:lvl5pPr>
              <a:defRPr sz="1800" b="0" i="0">
                <a:solidFill>
                  <a:srgbClr val="FFFFFF"/>
                </a:solidFill>
                <a:latin typeface="Gill Sans MT"/>
                <a:cs typeface="Gill Sans M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08635" y="1257300"/>
            <a:ext cx="5486400" cy="5029200"/>
          </a:xfrm>
        </p:spPr>
        <p:txBody>
          <a:bodyPr/>
          <a:lstStyle>
            <a:lvl1pPr marL="342900" indent="-342900">
              <a:buFont typeface="Wingdings" pitchFamily="2" charset="2"/>
              <a:buChar char="§"/>
              <a:defRPr sz="2800" b="0" i="0">
                <a:solidFill>
                  <a:srgbClr val="FFFFFF"/>
                </a:solidFill>
                <a:latin typeface="Gill Sans MT"/>
                <a:cs typeface="Gill Sans MT"/>
              </a:defRPr>
            </a:lvl1pPr>
            <a:lvl2pPr>
              <a:defRPr sz="2400" b="0" i="0">
                <a:solidFill>
                  <a:srgbClr val="FFFFFF"/>
                </a:solidFill>
                <a:latin typeface="Gill Sans MT"/>
                <a:cs typeface="Gill Sans MT"/>
              </a:defRPr>
            </a:lvl2pPr>
            <a:lvl3pPr>
              <a:defRPr sz="2000" b="0" i="0">
                <a:solidFill>
                  <a:srgbClr val="FFFFFF"/>
                </a:solidFill>
                <a:latin typeface="Gill Sans MT"/>
                <a:cs typeface="Gill Sans MT"/>
              </a:defRPr>
            </a:lvl3pPr>
            <a:lvl4pPr marL="1600200" indent="-228600">
              <a:buFont typeface="Courier New" pitchFamily="49" charset="0"/>
              <a:buChar char="o"/>
              <a:defRPr sz="1800" b="0" i="0">
                <a:solidFill>
                  <a:srgbClr val="FFFFFF"/>
                </a:solidFill>
                <a:latin typeface="Gill Sans MT"/>
                <a:cs typeface="Gill Sans MT"/>
              </a:defRPr>
            </a:lvl4pPr>
            <a:lvl5pPr>
              <a:defRPr sz="1800" b="0" i="0">
                <a:solidFill>
                  <a:srgbClr val="FFFFFF"/>
                </a:solidFill>
                <a:latin typeface="Gill Sans MT"/>
                <a:cs typeface="Gill Sans M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b="0" i="0">
                <a:solidFill>
                  <a:srgbClr val="FFFFFF"/>
                </a:solidFill>
                <a:latin typeface="Gill Sans MT"/>
                <a:cs typeface="Gill Sans MT"/>
              </a:defRPr>
            </a:lvl1pPr>
          </a:lstStyle>
          <a:p>
            <a:pPr lvl="0"/>
            <a:r>
              <a:rPr lang="en-US" dirty="0"/>
              <a:t>Click to edit Master text styles</a:t>
            </a:r>
          </a:p>
        </p:txBody>
      </p:sp>
      <p:sp>
        <p:nvSpPr>
          <p:cNvPr id="8" name="Content Placeholder 3"/>
          <p:cNvSpPr>
            <a:spLocks noGrp="1"/>
          </p:cNvSpPr>
          <p:nvPr>
            <p:ph sz="half" idx="11"/>
          </p:nvPr>
        </p:nvSpPr>
        <p:spPr>
          <a:xfrm>
            <a:off x="396940" y="623155"/>
            <a:ext cx="11399520" cy="397572"/>
          </a:xfrm>
        </p:spPr>
        <p:txBody>
          <a:bodyPr>
            <a:noAutofit/>
          </a:bodyPr>
          <a:lstStyle>
            <a:lvl1pPr marL="0" indent="0">
              <a:buNone/>
              <a:defRPr sz="2000" b="1" i="0">
                <a:solidFill>
                  <a:srgbClr val="FFFFFF"/>
                </a:solidFill>
                <a:latin typeface="Gill Sans"/>
                <a:cs typeface="Gill Sans"/>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10" name="Title Placeholder 1"/>
          <p:cNvSpPr>
            <a:spLocks noGrp="1"/>
          </p:cNvSpPr>
          <p:nvPr>
            <p:ph type="title"/>
          </p:nvPr>
        </p:nvSpPr>
        <p:spPr>
          <a:xfrm>
            <a:off x="396940" y="125776"/>
            <a:ext cx="11399520" cy="574448"/>
          </a:xfrm>
          <a:prstGeom prst="rect">
            <a:avLst/>
          </a:prstGeom>
        </p:spPr>
        <p:txBody>
          <a:bodyPr rtlCol="0">
            <a:noAutofit/>
          </a:bodyPr>
          <a:lstStyle>
            <a:lvl1pPr>
              <a:defRPr sz="3600" b="1" i="0">
                <a:solidFill>
                  <a:srgbClr val="FFFFFF"/>
                </a:solidFill>
                <a:latin typeface="Gill Sans MT"/>
                <a:cs typeface="Gill Sans MT"/>
              </a:defRPr>
            </a:lvl1pPr>
          </a:lstStyle>
          <a:p>
            <a:r>
              <a:rPr lang="en-US" dirty="0"/>
              <a:t>Click to edit Master title style</a:t>
            </a:r>
          </a:p>
        </p:txBody>
      </p:sp>
      <p:sp>
        <p:nvSpPr>
          <p:cNvPr id="7" name="Slide Number Placeholder 5"/>
          <p:cNvSpPr>
            <a:spLocks noGrp="1"/>
          </p:cNvSpPr>
          <p:nvPr>
            <p:ph type="sldNum" sz="quarter" idx="12"/>
          </p:nvPr>
        </p:nvSpPr>
        <p:spPr/>
        <p:txBody>
          <a:bodyPr/>
          <a:lstStyle>
            <a:lvl1pPr algn="ctr" defTabSz="457200">
              <a:defRPr sz="1100">
                <a:solidFill>
                  <a:srgbClr val="FFFFFF"/>
                </a:solidFill>
                <a:latin typeface="Arial" pitchFamily="34" charset="0"/>
                <a:cs typeface="Arial" pitchFamily="34" charset="0"/>
              </a:defRPr>
            </a:lvl1pPr>
          </a:lstStyle>
          <a:p>
            <a:pPr>
              <a:defRPr/>
            </a:pPr>
            <a:fld id="{4B4CC074-EEF6-614C-AC73-F6685F7A924E}" type="slidenum">
              <a:rPr lang="en-US"/>
              <a:pPr>
                <a:defRPr/>
              </a:pPr>
              <a:t>‹#›</a:t>
            </a:fld>
            <a:endParaRPr lang="en-US"/>
          </a:p>
        </p:txBody>
      </p:sp>
    </p:spTree>
    <p:extLst>
      <p:ext uri="{BB962C8B-B14F-4D97-AF65-F5344CB8AC3E}">
        <p14:creationId xmlns:p14="http://schemas.microsoft.com/office/powerpoint/2010/main" val="2134051055"/>
      </p:ext>
    </p:extLst>
  </p:cSld>
  <p:clrMapOvr>
    <a:masterClrMapping/>
  </p:clrMapOvr>
  <p:transition spd="med">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Content and Lower Captio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6240" y="1257299"/>
            <a:ext cx="11399520" cy="4114800"/>
          </a:xfrm>
        </p:spPr>
        <p:txBody>
          <a:bodyPr/>
          <a:lstStyle>
            <a:lvl1pPr marL="342900" indent="-342900">
              <a:buFont typeface="Wingdings" pitchFamily="2" charset="2"/>
              <a:buChar char="§"/>
              <a:defRPr sz="2800" b="0" i="0">
                <a:solidFill>
                  <a:srgbClr val="FFFFFF"/>
                </a:solidFill>
                <a:latin typeface="Gill Sans MT"/>
                <a:cs typeface="Gill Sans MT"/>
              </a:defRPr>
            </a:lvl1pPr>
            <a:lvl2pPr>
              <a:defRPr sz="2400" b="0" i="0">
                <a:solidFill>
                  <a:srgbClr val="FFFFFF"/>
                </a:solidFill>
                <a:latin typeface="Gill Sans MT"/>
                <a:cs typeface="Gill Sans MT"/>
              </a:defRPr>
            </a:lvl2pPr>
            <a:lvl3pPr>
              <a:defRPr sz="2000" b="0" i="0">
                <a:solidFill>
                  <a:srgbClr val="FFFFFF"/>
                </a:solidFill>
                <a:latin typeface="Gill Sans MT"/>
                <a:cs typeface="Gill Sans MT"/>
              </a:defRPr>
            </a:lvl3pPr>
            <a:lvl4pPr marL="1600200" indent="-228600">
              <a:buFont typeface="Courier New" pitchFamily="49" charset="0"/>
              <a:buChar char="o"/>
              <a:defRPr sz="1800" b="0" i="0">
                <a:solidFill>
                  <a:srgbClr val="FFFFFF"/>
                </a:solidFill>
                <a:latin typeface="Gill Sans MT"/>
                <a:cs typeface="Gill Sans MT"/>
              </a:defRPr>
            </a:lvl4pPr>
            <a:lvl5pPr>
              <a:defRPr sz="1800" b="0" i="0">
                <a:solidFill>
                  <a:srgbClr val="FFFFFF"/>
                </a:solidFill>
                <a:latin typeface="Gill Sans MT"/>
                <a:cs typeface="Gill Sans MT"/>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96240" y="5565237"/>
            <a:ext cx="11399520" cy="640080"/>
          </a:xfrm>
        </p:spPr>
        <p:txBody>
          <a:bodyPr>
            <a:normAutofit/>
          </a:bodyPr>
          <a:lstStyle>
            <a:lvl1pPr marL="0" indent="0">
              <a:buNone/>
              <a:defRPr sz="2400" b="0" i="0">
                <a:solidFill>
                  <a:srgbClr val="FFFFFF"/>
                </a:solidFill>
                <a:latin typeface="Gill Sans MT"/>
                <a:cs typeface="Gill Sans MT"/>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3"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a:solidFill>
                  <a:srgbClr val="FFFFFF"/>
                </a:solidFill>
                <a:latin typeface="Gill Sans MT" pitchFamily="34" charset="0"/>
                <a:cs typeface="Arial" pitchFamily="34" charset="0"/>
              </a:defRPr>
            </a:lvl1pPr>
          </a:lstStyle>
          <a:p>
            <a:pPr lvl="0"/>
            <a:r>
              <a:rPr lang="en-US"/>
              <a:t>Click to edit Master text styles</a:t>
            </a:r>
          </a:p>
        </p:txBody>
      </p:sp>
      <p:sp>
        <p:nvSpPr>
          <p:cNvPr id="8" name="Content Placeholder 3"/>
          <p:cNvSpPr>
            <a:spLocks noGrp="1"/>
          </p:cNvSpPr>
          <p:nvPr>
            <p:ph sz="half" idx="11"/>
          </p:nvPr>
        </p:nvSpPr>
        <p:spPr>
          <a:xfrm>
            <a:off x="396940" y="623155"/>
            <a:ext cx="11399520" cy="397572"/>
          </a:xfrm>
        </p:spPr>
        <p:txBody>
          <a:bodyPr>
            <a:noAutofit/>
          </a:bodyPr>
          <a:lstStyle>
            <a:lvl1pPr marL="0" indent="0">
              <a:buNone/>
              <a:defRPr sz="2000" b="1" i="0">
                <a:solidFill>
                  <a:srgbClr val="FFFFFF"/>
                </a:solidFill>
                <a:latin typeface="Gill Sans"/>
                <a:cs typeface="Gill Sans"/>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10" name="Title Placeholder 1"/>
          <p:cNvSpPr>
            <a:spLocks noGrp="1"/>
          </p:cNvSpPr>
          <p:nvPr>
            <p:ph type="title"/>
          </p:nvPr>
        </p:nvSpPr>
        <p:spPr>
          <a:xfrm>
            <a:off x="396940" y="125776"/>
            <a:ext cx="11399520" cy="574448"/>
          </a:xfrm>
          <a:prstGeom prst="rect">
            <a:avLst/>
          </a:prstGeom>
        </p:spPr>
        <p:txBody>
          <a:bodyPr rtlCol="0">
            <a:noAutofit/>
          </a:bodyPr>
          <a:lstStyle>
            <a:lvl1pPr>
              <a:defRPr sz="3600" b="1" i="0">
                <a:solidFill>
                  <a:srgbClr val="FFFFFF"/>
                </a:solidFill>
                <a:latin typeface="Gill Sans MT"/>
                <a:cs typeface="Gill Sans MT"/>
              </a:defRPr>
            </a:lvl1pPr>
          </a:lstStyle>
          <a:p>
            <a:r>
              <a:rPr lang="en-US" dirty="0"/>
              <a:t>Click to edit Master title style</a:t>
            </a:r>
          </a:p>
        </p:txBody>
      </p:sp>
      <p:sp>
        <p:nvSpPr>
          <p:cNvPr id="7" name="Slide Number Placeholder 5"/>
          <p:cNvSpPr>
            <a:spLocks noGrp="1"/>
          </p:cNvSpPr>
          <p:nvPr>
            <p:ph type="sldNum" sz="quarter" idx="12"/>
          </p:nvPr>
        </p:nvSpPr>
        <p:spPr/>
        <p:txBody>
          <a:bodyPr/>
          <a:lstStyle>
            <a:lvl1pPr algn="ctr" defTabSz="457200">
              <a:defRPr sz="1100">
                <a:solidFill>
                  <a:srgbClr val="FFFFFF"/>
                </a:solidFill>
                <a:latin typeface="Arial" pitchFamily="34" charset="0"/>
                <a:cs typeface="Arial" pitchFamily="34" charset="0"/>
              </a:defRPr>
            </a:lvl1pPr>
          </a:lstStyle>
          <a:p>
            <a:pPr>
              <a:defRPr/>
            </a:pPr>
            <a:fld id="{57AF7554-29EB-E74B-83AA-F1D806B5A595}" type="slidenum">
              <a:rPr lang="en-US"/>
              <a:pPr>
                <a:defRPr/>
              </a:pPr>
              <a:t>‹#›</a:t>
            </a:fld>
            <a:endParaRPr lang="en-US"/>
          </a:p>
        </p:txBody>
      </p:sp>
    </p:spTree>
    <p:extLst>
      <p:ext uri="{BB962C8B-B14F-4D97-AF65-F5344CB8AC3E}">
        <p14:creationId xmlns:p14="http://schemas.microsoft.com/office/powerpoint/2010/main" val="3600137988"/>
      </p:ext>
    </p:extLst>
  </p:cSld>
  <p:clrMapOvr>
    <a:masterClrMapping/>
  </p:clrMapOvr>
  <p:transition spd="med">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3_Content and Upper Captio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6940" y="2049519"/>
            <a:ext cx="11399520" cy="4114800"/>
          </a:xfrm>
        </p:spPr>
        <p:txBody>
          <a:bodyPr/>
          <a:lstStyle>
            <a:lvl1pPr marL="342900" indent="-342900">
              <a:buFont typeface="Wingdings" pitchFamily="2" charset="2"/>
              <a:buChar char="§"/>
              <a:defRPr sz="2800" b="0" i="0">
                <a:solidFill>
                  <a:srgbClr val="FFFFFF"/>
                </a:solidFill>
                <a:latin typeface="Gill Sans MT"/>
                <a:cs typeface="Gill Sans MT"/>
              </a:defRPr>
            </a:lvl1pPr>
            <a:lvl2pPr>
              <a:defRPr sz="2400" b="0" i="0">
                <a:solidFill>
                  <a:srgbClr val="FFFFFF"/>
                </a:solidFill>
                <a:latin typeface="Gill Sans MT"/>
                <a:cs typeface="Gill Sans MT"/>
              </a:defRPr>
            </a:lvl2pPr>
            <a:lvl3pPr>
              <a:defRPr sz="2000" b="0" i="0">
                <a:solidFill>
                  <a:srgbClr val="FFFFFF"/>
                </a:solidFill>
                <a:latin typeface="Gill Sans MT"/>
                <a:cs typeface="Gill Sans MT"/>
              </a:defRPr>
            </a:lvl3pPr>
            <a:lvl4pPr marL="1600200" indent="-228600">
              <a:buFont typeface="Courier New" pitchFamily="49" charset="0"/>
              <a:buChar char="o"/>
              <a:defRPr sz="1800" b="0" i="0">
                <a:solidFill>
                  <a:srgbClr val="FFFFFF"/>
                </a:solidFill>
                <a:latin typeface="Gill Sans MT"/>
                <a:cs typeface="Gill Sans MT"/>
              </a:defRPr>
            </a:lvl4pPr>
            <a:lvl5pPr>
              <a:defRPr sz="1800" b="0" i="0">
                <a:solidFill>
                  <a:srgbClr val="FFFFFF"/>
                </a:solidFill>
                <a:latin typeface="Gill Sans MT"/>
                <a:cs typeface="Gill Sans M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6940" y="1261135"/>
            <a:ext cx="11399520" cy="640080"/>
          </a:xfrm>
        </p:spPr>
        <p:txBody>
          <a:bodyPr>
            <a:normAutofit/>
          </a:bodyPr>
          <a:lstStyle>
            <a:lvl1pPr marL="0" indent="0">
              <a:buNone/>
              <a:defRPr sz="2400" b="0" i="0">
                <a:solidFill>
                  <a:srgbClr val="FFFFFF"/>
                </a:solidFill>
                <a:latin typeface="Gill Sans"/>
                <a:cs typeface="Gill Sans"/>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13"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b="0" i="0">
                <a:solidFill>
                  <a:srgbClr val="FFFFFF"/>
                </a:solidFill>
                <a:latin typeface="Gill Sans MT"/>
                <a:cs typeface="Gill Sans MT"/>
              </a:defRPr>
            </a:lvl1pPr>
          </a:lstStyle>
          <a:p>
            <a:pPr lvl="0"/>
            <a:r>
              <a:rPr lang="en-US"/>
              <a:t>Click to edit Master text styles</a:t>
            </a:r>
          </a:p>
        </p:txBody>
      </p:sp>
      <p:sp>
        <p:nvSpPr>
          <p:cNvPr id="8" name="Content Placeholder 3"/>
          <p:cNvSpPr>
            <a:spLocks noGrp="1"/>
          </p:cNvSpPr>
          <p:nvPr>
            <p:ph sz="half" idx="11"/>
          </p:nvPr>
        </p:nvSpPr>
        <p:spPr>
          <a:xfrm>
            <a:off x="396940" y="623155"/>
            <a:ext cx="11399520" cy="397572"/>
          </a:xfrm>
        </p:spPr>
        <p:txBody>
          <a:bodyPr>
            <a:noAutofit/>
          </a:bodyPr>
          <a:lstStyle>
            <a:lvl1pPr marL="0" indent="0">
              <a:buNone/>
              <a:defRPr sz="2000" b="1" i="0">
                <a:solidFill>
                  <a:srgbClr val="FFFFFF"/>
                </a:solidFill>
                <a:latin typeface="Gill Sans"/>
                <a:cs typeface="Gill Sans"/>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10" name="Title Placeholder 1"/>
          <p:cNvSpPr>
            <a:spLocks noGrp="1"/>
          </p:cNvSpPr>
          <p:nvPr>
            <p:ph type="title"/>
          </p:nvPr>
        </p:nvSpPr>
        <p:spPr>
          <a:xfrm>
            <a:off x="396940" y="125776"/>
            <a:ext cx="11399520" cy="574448"/>
          </a:xfrm>
          <a:prstGeom prst="rect">
            <a:avLst/>
          </a:prstGeom>
        </p:spPr>
        <p:txBody>
          <a:bodyPr rtlCol="0">
            <a:noAutofit/>
          </a:bodyPr>
          <a:lstStyle>
            <a:lvl1pPr>
              <a:defRPr sz="3600" b="1" i="0">
                <a:solidFill>
                  <a:srgbClr val="FFFFFF"/>
                </a:solidFill>
                <a:latin typeface="Gill Sans MT"/>
                <a:cs typeface="Gill Sans MT"/>
              </a:defRPr>
            </a:lvl1pPr>
          </a:lstStyle>
          <a:p>
            <a:r>
              <a:rPr lang="en-US" dirty="0"/>
              <a:t>Click to edit Master title style</a:t>
            </a:r>
          </a:p>
        </p:txBody>
      </p:sp>
      <p:sp>
        <p:nvSpPr>
          <p:cNvPr id="7" name="Slide Number Placeholder 5"/>
          <p:cNvSpPr>
            <a:spLocks noGrp="1"/>
          </p:cNvSpPr>
          <p:nvPr>
            <p:ph type="sldNum" sz="quarter" idx="12"/>
          </p:nvPr>
        </p:nvSpPr>
        <p:spPr/>
        <p:txBody>
          <a:bodyPr/>
          <a:lstStyle>
            <a:lvl1pPr algn="ctr" defTabSz="457200">
              <a:defRPr sz="1100">
                <a:solidFill>
                  <a:srgbClr val="FFFFFF"/>
                </a:solidFill>
                <a:latin typeface="Arial" pitchFamily="34" charset="0"/>
                <a:cs typeface="Arial" pitchFamily="34" charset="0"/>
              </a:defRPr>
            </a:lvl1pPr>
          </a:lstStyle>
          <a:p>
            <a:pPr>
              <a:defRPr/>
            </a:pPr>
            <a:fld id="{5438E424-1253-C846-A031-7CEFCD4982E6}" type="slidenum">
              <a:rPr lang="en-US"/>
              <a:pPr>
                <a:defRPr/>
              </a:pPr>
              <a:t>‹#›</a:t>
            </a:fld>
            <a:endParaRPr lang="en-US"/>
          </a:p>
        </p:txBody>
      </p:sp>
    </p:spTree>
    <p:extLst>
      <p:ext uri="{BB962C8B-B14F-4D97-AF65-F5344CB8AC3E}">
        <p14:creationId xmlns:p14="http://schemas.microsoft.com/office/powerpoint/2010/main" val="81700520"/>
      </p:ext>
    </p:extLst>
  </p:cSld>
  <p:clrMapOvr>
    <a:masterClrMapping/>
  </p:clrMapOvr>
  <p:transition spd="med">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0"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b="0" i="0">
                <a:solidFill>
                  <a:srgbClr val="FFFFFF"/>
                </a:solidFill>
                <a:latin typeface="Gill Sans MT"/>
                <a:cs typeface="Gill Sans MT"/>
              </a:defRPr>
            </a:lvl1pPr>
          </a:lstStyle>
          <a:p>
            <a:pPr lvl="0"/>
            <a:r>
              <a:rPr lang="en-US"/>
              <a:t>Click to edit Master text styles</a:t>
            </a:r>
          </a:p>
        </p:txBody>
      </p:sp>
      <p:sp>
        <p:nvSpPr>
          <p:cNvPr id="6" name="Content Placeholder 3"/>
          <p:cNvSpPr>
            <a:spLocks noGrp="1"/>
          </p:cNvSpPr>
          <p:nvPr>
            <p:ph sz="half" idx="11"/>
          </p:nvPr>
        </p:nvSpPr>
        <p:spPr>
          <a:xfrm>
            <a:off x="396940" y="623155"/>
            <a:ext cx="11399520" cy="397572"/>
          </a:xfrm>
        </p:spPr>
        <p:txBody>
          <a:bodyPr>
            <a:noAutofit/>
          </a:bodyPr>
          <a:lstStyle>
            <a:lvl1pPr marL="0" indent="0">
              <a:buNone/>
              <a:defRPr sz="2000" b="1" i="0">
                <a:solidFill>
                  <a:srgbClr val="FFFFFF"/>
                </a:solidFill>
                <a:latin typeface="Gill Sans"/>
                <a:cs typeface="Gill Sans"/>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8" name="Title Placeholder 1"/>
          <p:cNvSpPr>
            <a:spLocks noGrp="1"/>
          </p:cNvSpPr>
          <p:nvPr>
            <p:ph type="title"/>
          </p:nvPr>
        </p:nvSpPr>
        <p:spPr>
          <a:xfrm>
            <a:off x="396940" y="125776"/>
            <a:ext cx="11399520" cy="574448"/>
          </a:xfrm>
          <a:prstGeom prst="rect">
            <a:avLst/>
          </a:prstGeom>
        </p:spPr>
        <p:txBody>
          <a:bodyPr rtlCol="0">
            <a:noAutofit/>
          </a:bodyPr>
          <a:lstStyle>
            <a:lvl1pPr>
              <a:defRPr sz="3600" b="1" i="0">
                <a:solidFill>
                  <a:srgbClr val="FFFFFF"/>
                </a:solidFill>
                <a:latin typeface="Gill Sans MT"/>
                <a:cs typeface="Gill Sans MT"/>
              </a:defRPr>
            </a:lvl1pPr>
          </a:lstStyle>
          <a:p>
            <a:r>
              <a:rPr lang="en-US" dirty="0"/>
              <a:t>Click to edit Master title style</a:t>
            </a:r>
          </a:p>
        </p:txBody>
      </p:sp>
      <p:sp>
        <p:nvSpPr>
          <p:cNvPr id="5" name="Slide Number Placeholder 5"/>
          <p:cNvSpPr>
            <a:spLocks noGrp="1"/>
          </p:cNvSpPr>
          <p:nvPr>
            <p:ph type="sldNum" sz="quarter" idx="12"/>
          </p:nvPr>
        </p:nvSpPr>
        <p:spPr/>
        <p:txBody>
          <a:bodyPr/>
          <a:lstStyle>
            <a:lvl1pPr algn="ctr" defTabSz="457200">
              <a:defRPr sz="1100">
                <a:solidFill>
                  <a:srgbClr val="FFFFFF"/>
                </a:solidFill>
                <a:latin typeface="Arial" pitchFamily="34" charset="0"/>
                <a:cs typeface="Arial" pitchFamily="34" charset="0"/>
              </a:defRPr>
            </a:lvl1pPr>
          </a:lstStyle>
          <a:p>
            <a:pPr>
              <a:defRPr/>
            </a:pPr>
            <a:fld id="{479259D7-35C6-6E47-8289-968BFCC6C1FC}" type="slidenum">
              <a:rPr lang="en-US"/>
              <a:pPr>
                <a:defRPr/>
              </a:pPr>
              <a:t>‹#›</a:t>
            </a:fld>
            <a:endParaRPr lang="en-US"/>
          </a:p>
        </p:txBody>
      </p:sp>
    </p:spTree>
    <p:extLst>
      <p:ext uri="{BB962C8B-B14F-4D97-AF65-F5344CB8AC3E}">
        <p14:creationId xmlns:p14="http://schemas.microsoft.com/office/powerpoint/2010/main" val="3727585468"/>
      </p:ext>
    </p:extLst>
  </p:cSld>
  <p:clrMapOvr>
    <a:masterClrMapping/>
  </p:clrMapOvr>
  <p:transition spd="med">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_Content and Upper Caption">
    <p:spTree>
      <p:nvGrpSpPr>
        <p:cNvPr id="1" name=""/>
        <p:cNvGrpSpPr/>
        <p:nvPr/>
      </p:nvGrpSpPr>
      <p:grpSpPr>
        <a:xfrm>
          <a:off x="0" y="0"/>
          <a:ext cx="0" cy="0"/>
          <a:chOff x="0" y="0"/>
          <a:chExt cx="0" cy="0"/>
        </a:xfrm>
      </p:grpSpPr>
      <p:sp>
        <p:nvSpPr>
          <p:cNvPr id="8" name="Content Placeholder 2"/>
          <p:cNvSpPr>
            <a:spLocks noGrp="1"/>
          </p:cNvSpPr>
          <p:nvPr>
            <p:ph sz="half" idx="11"/>
          </p:nvPr>
        </p:nvSpPr>
        <p:spPr>
          <a:xfrm>
            <a:off x="396240" y="1246667"/>
            <a:ext cx="11399520" cy="5029200"/>
          </a:xfrm>
        </p:spPr>
        <p:txBody>
          <a:bodyPr/>
          <a:lstStyle>
            <a:lvl1pPr marL="342900" indent="-342900">
              <a:buFont typeface="Wingdings" pitchFamily="2" charset="2"/>
              <a:buChar char="§"/>
              <a:defRPr sz="2800" b="0" i="0">
                <a:solidFill>
                  <a:srgbClr val="FFFFFF"/>
                </a:solidFill>
                <a:latin typeface="Gill Sans MT"/>
                <a:cs typeface="Gill Sans MT"/>
              </a:defRPr>
            </a:lvl1pPr>
            <a:lvl2pPr>
              <a:defRPr sz="2400" b="0" i="0">
                <a:solidFill>
                  <a:srgbClr val="FFFFFF"/>
                </a:solidFill>
                <a:latin typeface="Gill Sans MT"/>
                <a:cs typeface="Gill Sans MT"/>
              </a:defRPr>
            </a:lvl2pPr>
            <a:lvl3pPr>
              <a:defRPr sz="2000" b="0" i="0">
                <a:solidFill>
                  <a:srgbClr val="FFFFFF"/>
                </a:solidFill>
                <a:latin typeface="Gill Sans MT"/>
                <a:cs typeface="Gill Sans MT"/>
              </a:defRPr>
            </a:lvl3pPr>
            <a:lvl4pPr marL="1600200" indent="-228600">
              <a:buFont typeface="Courier New" pitchFamily="49" charset="0"/>
              <a:buChar char="o"/>
              <a:defRPr sz="1800" b="0" i="0">
                <a:solidFill>
                  <a:srgbClr val="FFFFFF"/>
                </a:solidFill>
                <a:latin typeface="Gill Sans MT"/>
                <a:cs typeface="Gill Sans MT"/>
              </a:defRPr>
            </a:lvl4pPr>
            <a:lvl5pPr>
              <a:defRPr sz="1800" b="0" i="0">
                <a:solidFill>
                  <a:srgbClr val="FFFFFF"/>
                </a:solidFill>
                <a:latin typeface="Gill Sans MT"/>
                <a:cs typeface="Gill Sans MT"/>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96940" y="91507"/>
            <a:ext cx="11399520" cy="397572"/>
          </a:xfrm>
        </p:spPr>
        <p:txBody>
          <a:bodyPr>
            <a:noAutofit/>
          </a:bodyPr>
          <a:lstStyle>
            <a:lvl1pPr marL="0" indent="0">
              <a:buNone/>
              <a:defRPr sz="2000" b="1" i="0">
                <a:solidFill>
                  <a:srgbClr val="FFFFFF"/>
                </a:solidFill>
                <a:latin typeface="Gill Sans"/>
                <a:cs typeface="Gill Sans"/>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9" name="Title Placeholder 1"/>
          <p:cNvSpPr>
            <a:spLocks noGrp="1"/>
          </p:cNvSpPr>
          <p:nvPr>
            <p:ph type="title"/>
          </p:nvPr>
        </p:nvSpPr>
        <p:spPr>
          <a:xfrm>
            <a:off x="396940" y="402235"/>
            <a:ext cx="11399520" cy="574448"/>
          </a:xfrm>
          <a:prstGeom prst="rect">
            <a:avLst/>
          </a:prstGeom>
        </p:spPr>
        <p:txBody>
          <a:bodyPr rtlCol="0">
            <a:noAutofit/>
          </a:bodyPr>
          <a:lstStyle>
            <a:lvl1pPr>
              <a:defRPr sz="3600" b="1" i="0">
                <a:solidFill>
                  <a:srgbClr val="FFFFFF"/>
                </a:solidFill>
                <a:latin typeface="Gill Sans MT"/>
                <a:cs typeface="Gill Sans MT"/>
              </a:defRPr>
            </a:lvl1pPr>
          </a:lstStyle>
          <a:p>
            <a:r>
              <a:rPr lang="en-US" dirty="0"/>
              <a:t>Click to edit Master title style</a:t>
            </a:r>
          </a:p>
        </p:txBody>
      </p:sp>
      <p:sp>
        <p:nvSpPr>
          <p:cNvPr id="13"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b="0" i="0">
                <a:solidFill>
                  <a:srgbClr val="FFFFFF"/>
                </a:solidFill>
                <a:latin typeface="Gill Sans MT"/>
                <a:cs typeface="Gill Sans MT"/>
              </a:defRPr>
            </a:lvl1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lgn="ctr" defTabSz="457200">
              <a:defRPr sz="1100">
                <a:solidFill>
                  <a:srgbClr val="FFFFFF"/>
                </a:solidFill>
                <a:latin typeface="Arial" pitchFamily="34" charset="0"/>
                <a:cs typeface="Arial" pitchFamily="34" charset="0"/>
              </a:defRPr>
            </a:lvl1pPr>
          </a:lstStyle>
          <a:p>
            <a:pPr>
              <a:defRPr/>
            </a:pPr>
            <a:fld id="{6B9D65AA-F9BC-FE4F-AD16-06F48F989C60}" type="slidenum">
              <a:rPr lang="en-US"/>
              <a:pPr>
                <a:defRPr/>
              </a:pPr>
              <a:t>‹#›</a:t>
            </a:fld>
            <a:endParaRPr lang="en-US"/>
          </a:p>
        </p:txBody>
      </p:sp>
    </p:spTree>
    <p:extLst>
      <p:ext uri="{BB962C8B-B14F-4D97-AF65-F5344CB8AC3E}">
        <p14:creationId xmlns:p14="http://schemas.microsoft.com/office/powerpoint/2010/main" val="3150416491"/>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4A8C442-7D6D-6B4C-967D-1A5D9AEADEFB}" type="datetimeFigureOut">
              <a:rPr lang="en-US">
                <a:solidFill>
                  <a:prstClr val="black">
                    <a:tint val="75000"/>
                  </a:prstClr>
                </a:solidFill>
                <a:latin typeface="Calibri"/>
              </a:rPr>
              <a:pPr>
                <a:defRPr/>
              </a:pPr>
              <a:t>3/1/23</a:t>
            </a:fld>
            <a:endParaRPr lang="en-US">
              <a:solidFill>
                <a:prstClr val="black">
                  <a:tint val="75000"/>
                </a:prstClr>
              </a:solidFill>
              <a:latin typeface="Calibri"/>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4" name="Slide Number Placeholder 5"/>
          <p:cNvSpPr>
            <a:spLocks noGrp="1"/>
          </p:cNvSpPr>
          <p:nvPr>
            <p:ph type="sldNum" sz="quarter" idx="12"/>
          </p:nvPr>
        </p:nvSpPr>
        <p:spPr/>
        <p:txBody>
          <a:bodyPr/>
          <a:lstStyle>
            <a:lvl1pPr>
              <a:defRPr/>
            </a:lvl1pPr>
          </a:lstStyle>
          <a:p>
            <a:pPr>
              <a:defRPr/>
            </a:pPr>
            <a:fld id="{6928799F-8E77-024F-A3D0-B7C45A48D430}" type="slidenum">
              <a:rPr lang="en-US">
                <a:solidFill>
                  <a:prstClr val="black">
                    <a:tint val="75000"/>
                  </a:prstClr>
                </a:solidFill>
                <a:latin typeface="Calibri"/>
              </a:rPr>
              <a:pPr>
                <a:def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55969903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6965" y="1257300"/>
            <a:ext cx="5486400" cy="5029200"/>
          </a:xfrm>
        </p:spPr>
        <p:txBody>
          <a:bodyPr/>
          <a:lstStyle>
            <a:lvl1pPr marL="342900" indent="-342900">
              <a:buFont typeface="Wingdings" pitchFamily="2" charset="2"/>
              <a:buChar char="§"/>
              <a:defRPr sz="2800" b="0" i="0">
                <a:solidFill>
                  <a:srgbClr val="FFFFFF"/>
                </a:solidFill>
                <a:latin typeface="Gill Sans MT"/>
                <a:cs typeface="Gill Sans MT"/>
              </a:defRPr>
            </a:lvl1pPr>
            <a:lvl2pPr>
              <a:defRPr sz="2400" b="0" i="0">
                <a:solidFill>
                  <a:srgbClr val="FFFFFF"/>
                </a:solidFill>
                <a:latin typeface="Gill Sans MT"/>
                <a:cs typeface="Gill Sans MT"/>
              </a:defRPr>
            </a:lvl2pPr>
            <a:lvl3pPr>
              <a:defRPr sz="2000" b="0" i="0">
                <a:solidFill>
                  <a:srgbClr val="FFFFFF"/>
                </a:solidFill>
                <a:latin typeface="Gill Sans MT"/>
                <a:cs typeface="Gill Sans MT"/>
              </a:defRPr>
            </a:lvl3pPr>
            <a:lvl4pPr marL="1600200" indent="-228600">
              <a:buFont typeface="Courier New" pitchFamily="49" charset="0"/>
              <a:buChar char="o"/>
              <a:defRPr sz="1800" b="0" i="0">
                <a:solidFill>
                  <a:srgbClr val="FFFFFF"/>
                </a:solidFill>
                <a:latin typeface="Gill Sans MT"/>
                <a:cs typeface="Gill Sans MT"/>
              </a:defRPr>
            </a:lvl4pPr>
            <a:lvl5pPr>
              <a:defRPr sz="1800" b="0" i="0">
                <a:solidFill>
                  <a:srgbClr val="FFFFFF"/>
                </a:solidFill>
                <a:latin typeface="Gill Sans MT"/>
                <a:cs typeface="Gill Sans M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08635" y="1257300"/>
            <a:ext cx="5486400" cy="5029200"/>
          </a:xfrm>
        </p:spPr>
        <p:txBody>
          <a:bodyPr/>
          <a:lstStyle>
            <a:lvl1pPr marL="342900" indent="-342900">
              <a:buFont typeface="Wingdings" pitchFamily="2" charset="2"/>
              <a:buChar char="§"/>
              <a:defRPr sz="2800" b="0" i="0">
                <a:solidFill>
                  <a:srgbClr val="FFFFFF"/>
                </a:solidFill>
                <a:latin typeface="Gill Sans MT"/>
                <a:cs typeface="Gill Sans MT"/>
              </a:defRPr>
            </a:lvl1pPr>
            <a:lvl2pPr>
              <a:defRPr sz="2400" b="0" i="0">
                <a:solidFill>
                  <a:srgbClr val="FFFFFF"/>
                </a:solidFill>
                <a:latin typeface="Gill Sans MT"/>
                <a:cs typeface="Gill Sans MT"/>
              </a:defRPr>
            </a:lvl2pPr>
            <a:lvl3pPr>
              <a:defRPr sz="2000" b="0" i="0">
                <a:solidFill>
                  <a:srgbClr val="FFFFFF"/>
                </a:solidFill>
                <a:latin typeface="Gill Sans MT"/>
                <a:cs typeface="Gill Sans MT"/>
              </a:defRPr>
            </a:lvl3pPr>
            <a:lvl4pPr marL="1600200" indent="-228600">
              <a:buFont typeface="Courier New" pitchFamily="49" charset="0"/>
              <a:buChar char="o"/>
              <a:defRPr sz="1800" b="0" i="0">
                <a:solidFill>
                  <a:srgbClr val="FFFFFF"/>
                </a:solidFill>
                <a:latin typeface="Gill Sans MT"/>
                <a:cs typeface="Gill Sans MT"/>
              </a:defRPr>
            </a:lvl4pPr>
            <a:lvl5pPr>
              <a:defRPr sz="1800" b="0" i="0">
                <a:solidFill>
                  <a:srgbClr val="FFFFFF"/>
                </a:solidFill>
                <a:latin typeface="Gill Sans MT"/>
                <a:cs typeface="Gill Sans M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b="0" i="0">
                <a:solidFill>
                  <a:srgbClr val="FFFFFF"/>
                </a:solidFill>
                <a:latin typeface="Gill Sans MT"/>
                <a:cs typeface="Gill Sans MT"/>
              </a:defRPr>
            </a:lvl1pPr>
          </a:lstStyle>
          <a:p>
            <a:pPr lvl="0"/>
            <a:r>
              <a:rPr lang="en-US"/>
              <a:t>Click to edit Master text styles</a:t>
            </a:r>
          </a:p>
        </p:txBody>
      </p:sp>
      <p:sp>
        <p:nvSpPr>
          <p:cNvPr id="8" name="Content Placeholder 3"/>
          <p:cNvSpPr>
            <a:spLocks noGrp="1"/>
          </p:cNvSpPr>
          <p:nvPr>
            <p:ph sz="half" idx="11"/>
          </p:nvPr>
        </p:nvSpPr>
        <p:spPr>
          <a:xfrm>
            <a:off x="396940" y="91507"/>
            <a:ext cx="11399520" cy="397572"/>
          </a:xfrm>
        </p:spPr>
        <p:txBody>
          <a:bodyPr>
            <a:noAutofit/>
          </a:bodyPr>
          <a:lstStyle>
            <a:lvl1pPr marL="0" indent="0">
              <a:buNone/>
              <a:defRPr sz="2000" b="1" i="0">
                <a:solidFill>
                  <a:srgbClr val="FFFFFF"/>
                </a:solidFill>
                <a:latin typeface="Gill Sans"/>
                <a:cs typeface="Gill Sans"/>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10" name="Title Placeholder 1"/>
          <p:cNvSpPr>
            <a:spLocks noGrp="1"/>
          </p:cNvSpPr>
          <p:nvPr>
            <p:ph type="title"/>
          </p:nvPr>
        </p:nvSpPr>
        <p:spPr>
          <a:xfrm>
            <a:off x="396940" y="402235"/>
            <a:ext cx="11399520" cy="574448"/>
          </a:xfrm>
          <a:prstGeom prst="rect">
            <a:avLst/>
          </a:prstGeom>
        </p:spPr>
        <p:txBody>
          <a:bodyPr rtlCol="0">
            <a:noAutofit/>
          </a:bodyPr>
          <a:lstStyle>
            <a:lvl1pPr>
              <a:defRPr sz="3600" b="1" i="0">
                <a:solidFill>
                  <a:srgbClr val="FFFFFF"/>
                </a:solidFill>
                <a:latin typeface="Gill Sans MT"/>
                <a:cs typeface="Gill Sans MT"/>
              </a:defRPr>
            </a:lvl1pPr>
          </a:lstStyle>
          <a:p>
            <a:r>
              <a:rPr lang="en-US" dirty="0"/>
              <a:t>Click to edit Master title style</a:t>
            </a:r>
          </a:p>
        </p:txBody>
      </p:sp>
      <p:sp>
        <p:nvSpPr>
          <p:cNvPr id="7" name="Slide Number Placeholder 5"/>
          <p:cNvSpPr>
            <a:spLocks noGrp="1"/>
          </p:cNvSpPr>
          <p:nvPr>
            <p:ph type="sldNum" sz="quarter" idx="12"/>
          </p:nvPr>
        </p:nvSpPr>
        <p:spPr/>
        <p:txBody>
          <a:bodyPr/>
          <a:lstStyle>
            <a:lvl1pPr algn="ctr" defTabSz="457200">
              <a:defRPr sz="1100">
                <a:solidFill>
                  <a:srgbClr val="FFFFFF"/>
                </a:solidFill>
                <a:latin typeface="Arial" pitchFamily="34" charset="0"/>
                <a:cs typeface="Arial" pitchFamily="34" charset="0"/>
              </a:defRPr>
            </a:lvl1pPr>
          </a:lstStyle>
          <a:p>
            <a:pPr>
              <a:defRPr/>
            </a:pPr>
            <a:fld id="{EE178AC7-D464-7E4D-8921-F0DDC60A101D}" type="slidenum">
              <a:rPr lang="en-US"/>
              <a:pPr>
                <a:defRPr/>
              </a:pPr>
              <a:t>‹#›</a:t>
            </a:fld>
            <a:endParaRPr lang="en-US"/>
          </a:p>
        </p:txBody>
      </p:sp>
    </p:spTree>
    <p:extLst>
      <p:ext uri="{BB962C8B-B14F-4D97-AF65-F5344CB8AC3E}">
        <p14:creationId xmlns:p14="http://schemas.microsoft.com/office/powerpoint/2010/main" val="4202841626"/>
      </p:ext>
    </p:extLst>
  </p:cSld>
  <p:clrMapOvr>
    <a:masterClrMapping/>
  </p:clrMapOvr>
  <p:transition spd="med">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2_Content and Lower Captio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6240" y="1257299"/>
            <a:ext cx="11399520" cy="4114800"/>
          </a:xfrm>
        </p:spPr>
        <p:txBody>
          <a:bodyPr/>
          <a:lstStyle>
            <a:lvl1pPr marL="342900" indent="-342900">
              <a:buFont typeface="Wingdings" pitchFamily="2" charset="2"/>
              <a:buChar char="§"/>
              <a:defRPr sz="2800" b="0" i="0">
                <a:solidFill>
                  <a:srgbClr val="FFFFFF"/>
                </a:solidFill>
                <a:latin typeface="Gill Sans MT"/>
                <a:cs typeface="Gill Sans MT"/>
              </a:defRPr>
            </a:lvl1pPr>
            <a:lvl2pPr>
              <a:defRPr sz="2400" b="0" i="0">
                <a:solidFill>
                  <a:srgbClr val="FFFFFF"/>
                </a:solidFill>
                <a:latin typeface="Gill Sans MT"/>
                <a:cs typeface="Gill Sans MT"/>
              </a:defRPr>
            </a:lvl2pPr>
            <a:lvl3pPr>
              <a:defRPr sz="2000" b="0" i="0">
                <a:solidFill>
                  <a:srgbClr val="FFFFFF"/>
                </a:solidFill>
                <a:latin typeface="Gill Sans MT"/>
                <a:cs typeface="Gill Sans MT"/>
              </a:defRPr>
            </a:lvl3pPr>
            <a:lvl4pPr marL="1600200" indent="-228600">
              <a:buFont typeface="Courier New" pitchFamily="49" charset="0"/>
              <a:buChar char="o"/>
              <a:defRPr sz="1800" b="0" i="0">
                <a:solidFill>
                  <a:srgbClr val="FFFFFF"/>
                </a:solidFill>
                <a:latin typeface="Gill Sans MT"/>
                <a:cs typeface="Gill Sans MT"/>
              </a:defRPr>
            </a:lvl4pPr>
            <a:lvl5pPr>
              <a:defRPr sz="1800" b="0" i="0">
                <a:solidFill>
                  <a:srgbClr val="FFFFFF"/>
                </a:solidFill>
                <a:latin typeface="Gill Sans MT"/>
                <a:cs typeface="Gill Sans MT"/>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96240" y="5565237"/>
            <a:ext cx="11399520" cy="640080"/>
          </a:xfrm>
        </p:spPr>
        <p:txBody>
          <a:bodyPr>
            <a:normAutofit/>
          </a:bodyPr>
          <a:lstStyle>
            <a:lvl1pPr marL="0" indent="0">
              <a:buNone/>
              <a:defRPr sz="2400" b="0" i="0">
                <a:solidFill>
                  <a:srgbClr val="FFFFFF"/>
                </a:solidFill>
                <a:latin typeface="Gill Sans MT"/>
                <a:cs typeface="Gill Sans MT"/>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3"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a:solidFill>
                  <a:srgbClr val="FFFFFF"/>
                </a:solidFill>
                <a:latin typeface="Gill Sans MT" pitchFamily="34" charset="0"/>
                <a:cs typeface="Arial" pitchFamily="34" charset="0"/>
              </a:defRPr>
            </a:lvl1pPr>
          </a:lstStyle>
          <a:p>
            <a:pPr lvl="0"/>
            <a:r>
              <a:rPr lang="en-US"/>
              <a:t>Click to edit Master text styles</a:t>
            </a:r>
          </a:p>
        </p:txBody>
      </p:sp>
      <p:sp>
        <p:nvSpPr>
          <p:cNvPr id="8" name="Content Placeholder 3"/>
          <p:cNvSpPr>
            <a:spLocks noGrp="1"/>
          </p:cNvSpPr>
          <p:nvPr>
            <p:ph sz="half" idx="11"/>
          </p:nvPr>
        </p:nvSpPr>
        <p:spPr>
          <a:xfrm>
            <a:off x="396940" y="91507"/>
            <a:ext cx="11399520" cy="397572"/>
          </a:xfrm>
        </p:spPr>
        <p:txBody>
          <a:bodyPr>
            <a:noAutofit/>
          </a:bodyPr>
          <a:lstStyle>
            <a:lvl1pPr marL="0" indent="0">
              <a:buNone/>
              <a:defRPr sz="2000" b="1" i="0">
                <a:solidFill>
                  <a:srgbClr val="FFFFFF"/>
                </a:solidFill>
                <a:latin typeface="Gill Sans"/>
                <a:cs typeface="Gill Sans"/>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10" name="Title Placeholder 1"/>
          <p:cNvSpPr>
            <a:spLocks noGrp="1"/>
          </p:cNvSpPr>
          <p:nvPr>
            <p:ph type="title"/>
          </p:nvPr>
        </p:nvSpPr>
        <p:spPr>
          <a:xfrm>
            <a:off x="396940" y="402235"/>
            <a:ext cx="11399520" cy="574448"/>
          </a:xfrm>
          <a:prstGeom prst="rect">
            <a:avLst/>
          </a:prstGeom>
        </p:spPr>
        <p:txBody>
          <a:bodyPr rtlCol="0">
            <a:noAutofit/>
          </a:bodyPr>
          <a:lstStyle>
            <a:lvl1pPr>
              <a:defRPr sz="3600" b="1" i="0">
                <a:solidFill>
                  <a:srgbClr val="FFFFFF"/>
                </a:solidFill>
                <a:latin typeface="Gill Sans MT"/>
                <a:cs typeface="Gill Sans MT"/>
              </a:defRPr>
            </a:lvl1pPr>
          </a:lstStyle>
          <a:p>
            <a:r>
              <a:rPr lang="en-US" dirty="0"/>
              <a:t>Click to edit Master title style</a:t>
            </a:r>
          </a:p>
        </p:txBody>
      </p:sp>
      <p:sp>
        <p:nvSpPr>
          <p:cNvPr id="7" name="Slide Number Placeholder 5"/>
          <p:cNvSpPr>
            <a:spLocks noGrp="1"/>
          </p:cNvSpPr>
          <p:nvPr>
            <p:ph type="sldNum" sz="quarter" idx="12"/>
          </p:nvPr>
        </p:nvSpPr>
        <p:spPr/>
        <p:txBody>
          <a:bodyPr/>
          <a:lstStyle>
            <a:lvl1pPr algn="ctr" defTabSz="457200">
              <a:defRPr sz="1100">
                <a:solidFill>
                  <a:srgbClr val="FFFFFF"/>
                </a:solidFill>
                <a:latin typeface="Arial" pitchFamily="34" charset="0"/>
                <a:cs typeface="Arial" pitchFamily="34" charset="0"/>
              </a:defRPr>
            </a:lvl1pPr>
          </a:lstStyle>
          <a:p>
            <a:pPr>
              <a:defRPr/>
            </a:pPr>
            <a:fld id="{530B28A6-B5B7-0F45-939C-2C5EE4F19C8C}" type="slidenum">
              <a:rPr lang="en-US"/>
              <a:pPr>
                <a:defRPr/>
              </a:pPr>
              <a:t>‹#›</a:t>
            </a:fld>
            <a:endParaRPr lang="en-US"/>
          </a:p>
        </p:txBody>
      </p:sp>
    </p:spTree>
    <p:extLst>
      <p:ext uri="{BB962C8B-B14F-4D97-AF65-F5344CB8AC3E}">
        <p14:creationId xmlns:p14="http://schemas.microsoft.com/office/powerpoint/2010/main" val="3046721343"/>
      </p:ext>
    </p:extLst>
  </p:cSld>
  <p:clrMapOvr>
    <a:masterClrMapping/>
  </p:clrMapOvr>
  <p:transition spd="med">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4_Content and Upper Captio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6940" y="2049519"/>
            <a:ext cx="11399520" cy="4114800"/>
          </a:xfrm>
        </p:spPr>
        <p:txBody>
          <a:bodyPr/>
          <a:lstStyle>
            <a:lvl1pPr marL="342900" indent="-342900">
              <a:buFont typeface="Wingdings" pitchFamily="2" charset="2"/>
              <a:buChar char="§"/>
              <a:defRPr sz="2800" b="0" i="0">
                <a:solidFill>
                  <a:srgbClr val="FFFFFF"/>
                </a:solidFill>
                <a:latin typeface="Gill Sans MT"/>
                <a:cs typeface="Gill Sans MT"/>
              </a:defRPr>
            </a:lvl1pPr>
            <a:lvl2pPr>
              <a:defRPr sz="2400" b="0" i="0">
                <a:solidFill>
                  <a:srgbClr val="FFFFFF"/>
                </a:solidFill>
                <a:latin typeface="Gill Sans MT"/>
                <a:cs typeface="Gill Sans MT"/>
              </a:defRPr>
            </a:lvl2pPr>
            <a:lvl3pPr>
              <a:defRPr sz="2000" b="0" i="0">
                <a:solidFill>
                  <a:srgbClr val="FFFFFF"/>
                </a:solidFill>
                <a:latin typeface="Gill Sans MT"/>
                <a:cs typeface="Gill Sans MT"/>
              </a:defRPr>
            </a:lvl3pPr>
            <a:lvl4pPr marL="1600200" indent="-228600">
              <a:buFont typeface="Courier New" pitchFamily="49" charset="0"/>
              <a:buChar char="o"/>
              <a:defRPr sz="1800" b="0" i="0">
                <a:solidFill>
                  <a:srgbClr val="FFFFFF"/>
                </a:solidFill>
                <a:latin typeface="Gill Sans MT"/>
                <a:cs typeface="Gill Sans MT"/>
              </a:defRPr>
            </a:lvl4pPr>
            <a:lvl5pPr>
              <a:defRPr sz="1800" b="0" i="0">
                <a:solidFill>
                  <a:srgbClr val="FFFFFF"/>
                </a:solidFill>
                <a:latin typeface="Gill Sans MT"/>
                <a:cs typeface="Gill Sans M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6940" y="1261135"/>
            <a:ext cx="11399520" cy="640080"/>
          </a:xfrm>
        </p:spPr>
        <p:txBody>
          <a:bodyPr>
            <a:normAutofit/>
          </a:bodyPr>
          <a:lstStyle>
            <a:lvl1pPr marL="0" indent="0">
              <a:buNone/>
              <a:defRPr sz="2400" b="0" i="0">
                <a:solidFill>
                  <a:srgbClr val="FFFFFF"/>
                </a:solidFill>
                <a:latin typeface="Gill Sans"/>
                <a:cs typeface="Gill Sans"/>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13"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b="0" i="0">
                <a:solidFill>
                  <a:srgbClr val="FFFFFF"/>
                </a:solidFill>
                <a:latin typeface="Gill Sans MT"/>
                <a:cs typeface="Gill Sans MT"/>
              </a:defRPr>
            </a:lvl1pPr>
          </a:lstStyle>
          <a:p>
            <a:pPr lvl="0"/>
            <a:r>
              <a:rPr lang="en-US"/>
              <a:t>Click to edit Master text styles</a:t>
            </a:r>
          </a:p>
        </p:txBody>
      </p:sp>
      <p:sp>
        <p:nvSpPr>
          <p:cNvPr id="8" name="Content Placeholder 3"/>
          <p:cNvSpPr>
            <a:spLocks noGrp="1"/>
          </p:cNvSpPr>
          <p:nvPr>
            <p:ph sz="half" idx="11"/>
          </p:nvPr>
        </p:nvSpPr>
        <p:spPr>
          <a:xfrm>
            <a:off x="396940" y="91507"/>
            <a:ext cx="11399520" cy="397572"/>
          </a:xfrm>
        </p:spPr>
        <p:txBody>
          <a:bodyPr>
            <a:noAutofit/>
          </a:bodyPr>
          <a:lstStyle>
            <a:lvl1pPr marL="0" indent="0">
              <a:buNone/>
              <a:defRPr sz="2000" b="1" i="0">
                <a:solidFill>
                  <a:srgbClr val="FFFFFF"/>
                </a:solidFill>
                <a:latin typeface="Gill Sans"/>
                <a:cs typeface="Gill Sans"/>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10" name="Title Placeholder 1"/>
          <p:cNvSpPr>
            <a:spLocks noGrp="1"/>
          </p:cNvSpPr>
          <p:nvPr>
            <p:ph type="title"/>
          </p:nvPr>
        </p:nvSpPr>
        <p:spPr>
          <a:xfrm>
            <a:off x="396940" y="402235"/>
            <a:ext cx="11399520" cy="574448"/>
          </a:xfrm>
          <a:prstGeom prst="rect">
            <a:avLst/>
          </a:prstGeom>
        </p:spPr>
        <p:txBody>
          <a:bodyPr rtlCol="0">
            <a:noAutofit/>
          </a:bodyPr>
          <a:lstStyle>
            <a:lvl1pPr>
              <a:defRPr sz="3600" b="1" i="0">
                <a:solidFill>
                  <a:srgbClr val="FFFFFF"/>
                </a:solidFill>
                <a:latin typeface="Gill Sans MT"/>
                <a:cs typeface="Gill Sans MT"/>
              </a:defRPr>
            </a:lvl1pPr>
          </a:lstStyle>
          <a:p>
            <a:r>
              <a:rPr lang="en-US" dirty="0"/>
              <a:t>Click to edit Master title style</a:t>
            </a:r>
          </a:p>
        </p:txBody>
      </p:sp>
      <p:sp>
        <p:nvSpPr>
          <p:cNvPr id="7" name="Slide Number Placeholder 5"/>
          <p:cNvSpPr>
            <a:spLocks noGrp="1"/>
          </p:cNvSpPr>
          <p:nvPr>
            <p:ph type="sldNum" sz="quarter" idx="12"/>
          </p:nvPr>
        </p:nvSpPr>
        <p:spPr/>
        <p:txBody>
          <a:bodyPr/>
          <a:lstStyle>
            <a:lvl1pPr algn="ctr" defTabSz="457200">
              <a:defRPr sz="1100">
                <a:solidFill>
                  <a:srgbClr val="FFFFFF"/>
                </a:solidFill>
                <a:latin typeface="Arial" pitchFamily="34" charset="0"/>
                <a:cs typeface="Arial" pitchFamily="34" charset="0"/>
              </a:defRPr>
            </a:lvl1pPr>
          </a:lstStyle>
          <a:p>
            <a:pPr>
              <a:defRPr/>
            </a:pPr>
            <a:fld id="{742B457A-E30B-3E4A-B108-67803B959662}" type="slidenum">
              <a:rPr lang="en-US"/>
              <a:pPr>
                <a:defRPr/>
              </a:pPr>
              <a:t>‹#›</a:t>
            </a:fld>
            <a:endParaRPr lang="en-US"/>
          </a:p>
        </p:txBody>
      </p:sp>
    </p:spTree>
    <p:extLst>
      <p:ext uri="{BB962C8B-B14F-4D97-AF65-F5344CB8AC3E}">
        <p14:creationId xmlns:p14="http://schemas.microsoft.com/office/powerpoint/2010/main" val="3067190636"/>
      </p:ext>
    </p:extLst>
  </p:cSld>
  <p:clrMapOvr>
    <a:masterClrMapping/>
  </p:clrMapOvr>
  <p:transition spd="med">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10"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b="0" i="0">
                <a:solidFill>
                  <a:srgbClr val="FFFFFF"/>
                </a:solidFill>
                <a:latin typeface="Gill Sans MT"/>
                <a:cs typeface="Gill Sans MT"/>
              </a:defRPr>
            </a:lvl1pPr>
          </a:lstStyle>
          <a:p>
            <a:pPr lvl="0"/>
            <a:r>
              <a:rPr lang="en-US"/>
              <a:t>Click to edit Master text styles</a:t>
            </a:r>
          </a:p>
        </p:txBody>
      </p:sp>
      <p:sp>
        <p:nvSpPr>
          <p:cNvPr id="6" name="Content Placeholder 3"/>
          <p:cNvSpPr>
            <a:spLocks noGrp="1"/>
          </p:cNvSpPr>
          <p:nvPr>
            <p:ph sz="half" idx="11"/>
          </p:nvPr>
        </p:nvSpPr>
        <p:spPr>
          <a:xfrm>
            <a:off x="396940" y="91507"/>
            <a:ext cx="11399520" cy="397572"/>
          </a:xfrm>
        </p:spPr>
        <p:txBody>
          <a:bodyPr>
            <a:noAutofit/>
          </a:bodyPr>
          <a:lstStyle>
            <a:lvl1pPr marL="0" indent="0">
              <a:buNone/>
              <a:defRPr sz="2000" b="1" i="0">
                <a:solidFill>
                  <a:srgbClr val="FFFFFF"/>
                </a:solidFill>
                <a:latin typeface="Gill Sans"/>
                <a:cs typeface="Gill Sans"/>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8" name="Title Placeholder 1"/>
          <p:cNvSpPr>
            <a:spLocks noGrp="1"/>
          </p:cNvSpPr>
          <p:nvPr>
            <p:ph type="title"/>
          </p:nvPr>
        </p:nvSpPr>
        <p:spPr>
          <a:xfrm>
            <a:off x="396940" y="402235"/>
            <a:ext cx="11399520" cy="574448"/>
          </a:xfrm>
          <a:prstGeom prst="rect">
            <a:avLst/>
          </a:prstGeom>
        </p:spPr>
        <p:txBody>
          <a:bodyPr rtlCol="0">
            <a:noAutofit/>
          </a:bodyPr>
          <a:lstStyle>
            <a:lvl1pPr>
              <a:defRPr sz="3600" b="1" i="0">
                <a:solidFill>
                  <a:srgbClr val="FFFFFF"/>
                </a:solidFill>
                <a:latin typeface="Gill Sans MT"/>
                <a:cs typeface="Gill Sans MT"/>
              </a:defRPr>
            </a:lvl1pPr>
          </a:lstStyle>
          <a:p>
            <a:r>
              <a:rPr lang="en-US" dirty="0"/>
              <a:t>Click to edit Master title style</a:t>
            </a:r>
          </a:p>
        </p:txBody>
      </p:sp>
      <p:sp>
        <p:nvSpPr>
          <p:cNvPr id="5" name="Slide Number Placeholder 5"/>
          <p:cNvSpPr>
            <a:spLocks noGrp="1"/>
          </p:cNvSpPr>
          <p:nvPr>
            <p:ph type="sldNum" sz="quarter" idx="12"/>
          </p:nvPr>
        </p:nvSpPr>
        <p:spPr/>
        <p:txBody>
          <a:bodyPr/>
          <a:lstStyle>
            <a:lvl1pPr algn="ctr" defTabSz="457200">
              <a:defRPr sz="1100">
                <a:solidFill>
                  <a:srgbClr val="FFFFFF"/>
                </a:solidFill>
                <a:latin typeface="Arial" pitchFamily="34" charset="0"/>
                <a:cs typeface="Arial" pitchFamily="34" charset="0"/>
              </a:defRPr>
            </a:lvl1pPr>
          </a:lstStyle>
          <a:p>
            <a:pPr>
              <a:defRPr/>
            </a:pPr>
            <a:fld id="{2855FC6E-5860-FA45-98F1-FDBE4B582871}" type="slidenum">
              <a:rPr lang="en-US"/>
              <a:pPr>
                <a:defRPr/>
              </a:pPr>
              <a:t>‹#›</a:t>
            </a:fld>
            <a:endParaRPr lang="en-US"/>
          </a:p>
        </p:txBody>
      </p:sp>
    </p:spTree>
    <p:extLst>
      <p:ext uri="{BB962C8B-B14F-4D97-AF65-F5344CB8AC3E}">
        <p14:creationId xmlns:p14="http://schemas.microsoft.com/office/powerpoint/2010/main" val="3083108777"/>
      </p:ext>
    </p:extLst>
  </p:cSld>
  <p:clrMapOvr>
    <a:masterClrMapping/>
  </p:clrMapOvr>
  <p:transition spd="med">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04800" y="2209802"/>
            <a:ext cx="11582400" cy="1362075"/>
          </a:xfrm>
        </p:spPr>
        <p:txBody>
          <a:bodyPr/>
          <a:lstStyle>
            <a:lvl1pPr algn="ctr">
              <a:defRPr sz="4000" b="1" cap="none" baseline="0">
                <a:solidFill>
                  <a:schemeClr val="bg1"/>
                </a:solidFill>
                <a:latin typeface="+mj-lt"/>
                <a:cs typeface="Arial" pitchFamily="34" charset="0"/>
              </a:defRPr>
            </a:lvl1pPr>
          </a:lstStyle>
          <a:p>
            <a:r>
              <a:rPr lang="en-US" dirty="0"/>
              <a:t>Click to edit Master title style</a:t>
            </a:r>
          </a:p>
        </p:txBody>
      </p:sp>
    </p:spTree>
    <p:extLst>
      <p:ext uri="{BB962C8B-B14F-4D97-AF65-F5344CB8AC3E}">
        <p14:creationId xmlns:p14="http://schemas.microsoft.com/office/powerpoint/2010/main" val="163654763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3" name="Group 12"/>
          <p:cNvGrpSpPr>
            <a:grpSpLocks/>
          </p:cNvGrpSpPr>
          <p:nvPr userDrawn="1"/>
        </p:nvGrpSpPr>
        <p:grpSpPr bwMode="auto">
          <a:xfrm>
            <a:off x="0" y="1984409"/>
            <a:ext cx="12192000" cy="2663825"/>
            <a:chOff x="-290" y="2057400"/>
            <a:chExt cx="9144290" cy="2664285"/>
          </a:xfrm>
        </p:grpSpPr>
        <p:pic>
          <p:nvPicPr>
            <p:cNvPr id="4" name="Picture 4" descr="P:\Communications &amp; Outreach\Pictures and Graphics\Solar\High Res. Files\iStock\solararrayhr51.JPG"/>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5791200" y="2057400"/>
              <a:ext cx="3352800" cy="26517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8" descr="P:\Communications &amp; Outreach\Pictures and Graphics\Solar\Low Res. Files\NREL\Solar 16605 NREL.jpg"/>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0" y="2057400"/>
              <a:ext cx="3200400" cy="26517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9" descr="P:\Communications &amp; Outreach\Pictures and Graphics\Solar\Low Res. Files\Sandia\solar_two_barstow_SD.jpg"/>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2971800" y="2057400"/>
              <a:ext cx="2971800" cy="26517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Rectangle 6"/>
            <p:cNvSpPr/>
            <p:nvPr userDrawn="1"/>
          </p:nvSpPr>
          <p:spPr>
            <a:xfrm>
              <a:off x="-290" y="2057400"/>
              <a:ext cx="9144290" cy="73038"/>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algn="l" defTabSz="600801" rtl="0" fontAlgn="base">
                <a:spcBef>
                  <a:spcPct val="0"/>
                </a:spcBef>
                <a:spcAft>
                  <a:spcPct val="0"/>
                </a:spcAft>
                <a:defRPr sz="3700" kern="1200">
                  <a:solidFill>
                    <a:schemeClr val="lt1"/>
                  </a:solidFill>
                  <a:latin typeface="+mn-lt"/>
                  <a:ea typeface="+mn-ea"/>
                  <a:cs typeface="+mn-cs"/>
                </a:defRPr>
              </a:lvl1pPr>
              <a:lvl2pPr marL="600801" algn="l" defTabSz="600801" rtl="0" fontAlgn="base">
                <a:spcBef>
                  <a:spcPct val="0"/>
                </a:spcBef>
                <a:spcAft>
                  <a:spcPct val="0"/>
                </a:spcAft>
                <a:defRPr sz="3700" kern="1200">
                  <a:solidFill>
                    <a:schemeClr val="lt1"/>
                  </a:solidFill>
                  <a:latin typeface="+mn-lt"/>
                  <a:ea typeface="+mn-ea"/>
                  <a:cs typeface="+mn-cs"/>
                </a:defRPr>
              </a:lvl2pPr>
              <a:lvl3pPr marL="1201601" algn="l" defTabSz="600801" rtl="0" fontAlgn="base">
                <a:spcBef>
                  <a:spcPct val="0"/>
                </a:spcBef>
                <a:spcAft>
                  <a:spcPct val="0"/>
                </a:spcAft>
                <a:defRPr sz="3700" kern="1200">
                  <a:solidFill>
                    <a:schemeClr val="lt1"/>
                  </a:solidFill>
                  <a:latin typeface="+mn-lt"/>
                  <a:ea typeface="+mn-ea"/>
                  <a:cs typeface="+mn-cs"/>
                </a:defRPr>
              </a:lvl3pPr>
              <a:lvl4pPr marL="1802403" algn="l" defTabSz="600801" rtl="0" fontAlgn="base">
                <a:spcBef>
                  <a:spcPct val="0"/>
                </a:spcBef>
                <a:spcAft>
                  <a:spcPct val="0"/>
                </a:spcAft>
                <a:defRPr sz="3700" kern="1200">
                  <a:solidFill>
                    <a:schemeClr val="lt1"/>
                  </a:solidFill>
                  <a:latin typeface="+mn-lt"/>
                  <a:ea typeface="+mn-ea"/>
                  <a:cs typeface="+mn-cs"/>
                </a:defRPr>
              </a:lvl4pPr>
              <a:lvl5pPr marL="2403203" algn="l" defTabSz="600801" rtl="0" fontAlgn="base">
                <a:spcBef>
                  <a:spcPct val="0"/>
                </a:spcBef>
                <a:spcAft>
                  <a:spcPct val="0"/>
                </a:spcAft>
                <a:defRPr sz="3700" kern="1200">
                  <a:solidFill>
                    <a:schemeClr val="lt1"/>
                  </a:solidFill>
                  <a:latin typeface="+mn-lt"/>
                  <a:ea typeface="+mn-ea"/>
                  <a:cs typeface="+mn-cs"/>
                </a:defRPr>
              </a:lvl5pPr>
              <a:lvl6pPr marL="3004004" algn="l" defTabSz="1201601" rtl="0" eaLnBrk="1" latinLnBrk="0" hangingPunct="1">
                <a:defRPr sz="3700" kern="1200">
                  <a:solidFill>
                    <a:schemeClr val="lt1"/>
                  </a:solidFill>
                  <a:latin typeface="+mn-lt"/>
                  <a:ea typeface="+mn-ea"/>
                  <a:cs typeface="+mn-cs"/>
                </a:defRPr>
              </a:lvl6pPr>
              <a:lvl7pPr marL="3604804" algn="l" defTabSz="1201601" rtl="0" eaLnBrk="1" latinLnBrk="0" hangingPunct="1">
                <a:defRPr sz="3700" kern="1200">
                  <a:solidFill>
                    <a:schemeClr val="lt1"/>
                  </a:solidFill>
                  <a:latin typeface="+mn-lt"/>
                  <a:ea typeface="+mn-ea"/>
                  <a:cs typeface="+mn-cs"/>
                </a:defRPr>
              </a:lvl7pPr>
              <a:lvl8pPr marL="4205606" algn="l" defTabSz="1201601" rtl="0" eaLnBrk="1" latinLnBrk="0" hangingPunct="1">
                <a:defRPr sz="3700" kern="1200">
                  <a:solidFill>
                    <a:schemeClr val="lt1"/>
                  </a:solidFill>
                  <a:latin typeface="+mn-lt"/>
                  <a:ea typeface="+mn-ea"/>
                  <a:cs typeface="+mn-cs"/>
                </a:defRPr>
              </a:lvl8pPr>
              <a:lvl9pPr marL="4806406" algn="l" defTabSz="1201601" rtl="0" eaLnBrk="1" latinLnBrk="0" hangingPunct="1">
                <a:defRPr sz="3700" kern="1200">
                  <a:solidFill>
                    <a:schemeClr val="lt1"/>
                  </a:solidFill>
                  <a:latin typeface="+mn-lt"/>
                  <a:ea typeface="+mn-ea"/>
                  <a:cs typeface="+mn-cs"/>
                </a:defRPr>
              </a:lvl9pPr>
            </a:lstStyle>
            <a:p>
              <a:pPr algn="ctr">
                <a:defRPr/>
              </a:pPr>
              <a:endParaRPr lang="en-US" sz="3700">
                <a:solidFill>
                  <a:srgbClr val="000000"/>
                </a:solidFill>
              </a:endParaRPr>
            </a:p>
          </p:txBody>
        </p:sp>
        <p:sp>
          <p:nvSpPr>
            <p:cNvPr id="8" name="Rectangle 7"/>
            <p:cNvSpPr/>
            <p:nvPr userDrawn="1"/>
          </p:nvSpPr>
          <p:spPr>
            <a:xfrm>
              <a:off x="-290" y="4648647"/>
              <a:ext cx="9144290" cy="73038"/>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algn="l" defTabSz="600801" rtl="0" fontAlgn="base">
                <a:spcBef>
                  <a:spcPct val="0"/>
                </a:spcBef>
                <a:spcAft>
                  <a:spcPct val="0"/>
                </a:spcAft>
                <a:defRPr sz="3700" kern="1200">
                  <a:solidFill>
                    <a:schemeClr val="lt1"/>
                  </a:solidFill>
                  <a:latin typeface="+mn-lt"/>
                  <a:ea typeface="+mn-ea"/>
                  <a:cs typeface="+mn-cs"/>
                </a:defRPr>
              </a:lvl1pPr>
              <a:lvl2pPr marL="600801" algn="l" defTabSz="600801" rtl="0" fontAlgn="base">
                <a:spcBef>
                  <a:spcPct val="0"/>
                </a:spcBef>
                <a:spcAft>
                  <a:spcPct val="0"/>
                </a:spcAft>
                <a:defRPr sz="3700" kern="1200">
                  <a:solidFill>
                    <a:schemeClr val="lt1"/>
                  </a:solidFill>
                  <a:latin typeface="+mn-lt"/>
                  <a:ea typeface="+mn-ea"/>
                  <a:cs typeface="+mn-cs"/>
                </a:defRPr>
              </a:lvl2pPr>
              <a:lvl3pPr marL="1201601" algn="l" defTabSz="600801" rtl="0" fontAlgn="base">
                <a:spcBef>
                  <a:spcPct val="0"/>
                </a:spcBef>
                <a:spcAft>
                  <a:spcPct val="0"/>
                </a:spcAft>
                <a:defRPr sz="3700" kern="1200">
                  <a:solidFill>
                    <a:schemeClr val="lt1"/>
                  </a:solidFill>
                  <a:latin typeface="+mn-lt"/>
                  <a:ea typeface="+mn-ea"/>
                  <a:cs typeface="+mn-cs"/>
                </a:defRPr>
              </a:lvl3pPr>
              <a:lvl4pPr marL="1802403" algn="l" defTabSz="600801" rtl="0" fontAlgn="base">
                <a:spcBef>
                  <a:spcPct val="0"/>
                </a:spcBef>
                <a:spcAft>
                  <a:spcPct val="0"/>
                </a:spcAft>
                <a:defRPr sz="3700" kern="1200">
                  <a:solidFill>
                    <a:schemeClr val="lt1"/>
                  </a:solidFill>
                  <a:latin typeface="+mn-lt"/>
                  <a:ea typeface="+mn-ea"/>
                  <a:cs typeface="+mn-cs"/>
                </a:defRPr>
              </a:lvl4pPr>
              <a:lvl5pPr marL="2403203" algn="l" defTabSz="600801" rtl="0" fontAlgn="base">
                <a:spcBef>
                  <a:spcPct val="0"/>
                </a:spcBef>
                <a:spcAft>
                  <a:spcPct val="0"/>
                </a:spcAft>
                <a:defRPr sz="3700" kern="1200">
                  <a:solidFill>
                    <a:schemeClr val="lt1"/>
                  </a:solidFill>
                  <a:latin typeface="+mn-lt"/>
                  <a:ea typeface="+mn-ea"/>
                  <a:cs typeface="+mn-cs"/>
                </a:defRPr>
              </a:lvl5pPr>
              <a:lvl6pPr marL="3004004" algn="l" defTabSz="1201601" rtl="0" eaLnBrk="1" latinLnBrk="0" hangingPunct="1">
                <a:defRPr sz="3700" kern="1200">
                  <a:solidFill>
                    <a:schemeClr val="lt1"/>
                  </a:solidFill>
                  <a:latin typeface="+mn-lt"/>
                  <a:ea typeface="+mn-ea"/>
                  <a:cs typeface="+mn-cs"/>
                </a:defRPr>
              </a:lvl6pPr>
              <a:lvl7pPr marL="3604804" algn="l" defTabSz="1201601" rtl="0" eaLnBrk="1" latinLnBrk="0" hangingPunct="1">
                <a:defRPr sz="3700" kern="1200">
                  <a:solidFill>
                    <a:schemeClr val="lt1"/>
                  </a:solidFill>
                  <a:latin typeface="+mn-lt"/>
                  <a:ea typeface="+mn-ea"/>
                  <a:cs typeface="+mn-cs"/>
                </a:defRPr>
              </a:lvl7pPr>
              <a:lvl8pPr marL="4205606" algn="l" defTabSz="1201601" rtl="0" eaLnBrk="1" latinLnBrk="0" hangingPunct="1">
                <a:defRPr sz="3700" kern="1200">
                  <a:solidFill>
                    <a:schemeClr val="lt1"/>
                  </a:solidFill>
                  <a:latin typeface="+mn-lt"/>
                  <a:ea typeface="+mn-ea"/>
                  <a:cs typeface="+mn-cs"/>
                </a:defRPr>
              </a:lvl8pPr>
              <a:lvl9pPr marL="4806406" algn="l" defTabSz="1201601" rtl="0" eaLnBrk="1" latinLnBrk="0" hangingPunct="1">
                <a:defRPr sz="3700" kern="1200">
                  <a:solidFill>
                    <a:schemeClr val="lt1"/>
                  </a:solidFill>
                  <a:latin typeface="+mn-lt"/>
                  <a:ea typeface="+mn-ea"/>
                  <a:cs typeface="+mn-cs"/>
                </a:defRPr>
              </a:lvl9pPr>
            </a:lstStyle>
            <a:p>
              <a:pPr algn="ctr">
                <a:defRPr/>
              </a:pPr>
              <a:endParaRPr lang="en-US" sz="3700">
                <a:solidFill>
                  <a:srgbClr val="000000"/>
                </a:solidFill>
              </a:endParaRPr>
            </a:p>
          </p:txBody>
        </p:sp>
      </p:grpSp>
      <p:sp>
        <p:nvSpPr>
          <p:cNvPr id="9" name="Rectangle 8"/>
          <p:cNvSpPr/>
          <p:nvPr userDrawn="1"/>
        </p:nvSpPr>
        <p:spPr>
          <a:xfrm>
            <a:off x="8331200" y="6172200"/>
            <a:ext cx="3860800"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US" sz="1800">
              <a:solidFill>
                <a:srgbClr val="FFFFFF"/>
              </a:solidFill>
            </a:endParaRPr>
          </a:p>
        </p:txBody>
      </p:sp>
      <p:pic>
        <p:nvPicPr>
          <p:cNvPr id="10" name="Picture 2" descr="C:\Documents and Settings\Kyle Rudzinski\Desktop\SunShot\SunShot Logos\sunshot_b&amp;w_r_h.png"/>
          <p:cNvPicPr>
            <a:picLocks noChangeAspect="1" noChangeArrowheads="1"/>
          </p:cNvPicPr>
          <p:nvPr userDrawn="1"/>
        </p:nvPicPr>
        <p:blipFill>
          <a:blip r:embed="rId5">
            <a:extLst>
              <a:ext uri="{28A0092B-C50C-407E-A947-70E740481C1C}">
                <a14:useLocalDpi xmlns:a14="http://schemas.microsoft.com/office/drawing/2010/main"/>
              </a:ext>
            </a:extLst>
          </a:blip>
          <a:srcRect/>
          <a:stretch>
            <a:fillRect/>
          </a:stretch>
        </p:blipFill>
        <p:spPr bwMode="auto">
          <a:xfrm>
            <a:off x="1837267" y="533400"/>
            <a:ext cx="8525933" cy="1219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914400" y="4854639"/>
            <a:ext cx="10363200" cy="1470025"/>
          </a:xfrm>
        </p:spPr>
        <p:txBody>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40473053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3"/>
          <p:cNvSpPr>
            <a:spLocks noGrp="1" noChangeArrowheads="1"/>
          </p:cNvSpPr>
          <p:nvPr>
            <p:ph type="sldNum" sz="quarter" idx="10"/>
          </p:nvPr>
        </p:nvSpPr>
        <p:spPr>
          <a:xfrm>
            <a:off x="5164667" y="6610350"/>
            <a:ext cx="2844800" cy="247651"/>
          </a:xfrm>
        </p:spPr>
        <p:txBody>
          <a:bodyPr wrap="square" numCol="1" anchor="t" anchorCtr="0" compatLnSpc="1">
            <a:prstTxWarp prst="textNoShape">
              <a:avLst/>
            </a:prstTxWarp>
          </a:bodyPr>
          <a:lstStyle>
            <a:lvl1pPr defTabSz="914400" fontAlgn="base">
              <a:spcBef>
                <a:spcPct val="0"/>
              </a:spcBef>
              <a:spcAft>
                <a:spcPct val="0"/>
              </a:spcAft>
              <a:defRPr>
                <a:solidFill>
                  <a:srgbClr val="000000"/>
                </a:solidFill>
                <a:latin typeface="Arial" charset="0"/>
                <a:cs typeface="Arial" charset="0"/>
              </a:defRPr>
            </a:lvl1pPr>
          </a:lstStyle>
          <a:p>
            <a:pPr>
              <a:defRPr/>
            </a:pPr>
            <a:fld id="{AF9D86AC-972E-5F44-B18F-F6A8B34F4EE5}" type="slidenum">
              <a:rPr lang="en-US"/>
              <a:pPr>
                <a:defRPr/>
              </a:pPr>
              <a:t>‹#›</a:t>
            </a:fld>
            <a:endParaRPr lang="en-US"/>
          </a:p>
        </p:txBody>
      </p:sp>
    </p:spTree>
    <p:extLst>
      <p:ext uri="{BB962C8B-B14F-4D97-AF65-F5344CB8AC3E}">
        <p14:creationId xmlns:p14="http://schemas.microsoft.com/office/powerpoint/2010/main" val="373618972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590675"/>
            <a:ext cx="10972800" cy="4876800"/>
          </a:xfrm>
          <a:prstGeom prst="rect">
            <a:avLst/>
          </a:prstGeom>
        </p:spPr>
        <p:txBody>
          <a:bodyPr/>
          <a:lstStyle>
            <a:lvl1pPr>
              <a:defRPr sz="2400"/>
            </a:lvl1pPr>
            <a:lvl2pPr>
              <a:defRPr sz="20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04615120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4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257300"/>
            <a:ext cx="5384800" cy="5029200"/>
          </a:xfrm>
        </p:spPr>
        <p:txBody>
          <a:bodyPr/>
          <a:lstStyle>
            <a:lvl1pPr marL="342900" indent="-342900">
              <a:buFont typeface="Wingdings" pitchFamily="2" charset="2"/>
              <a:buChar char="§"/>
              <a:defRPr sz="2800" b="0" i="0">
                <a:latin typeface="Gill Sans MT"/>
                <a:cs typeface="Gill Sans MT"/>
              </a:defRPr>
            </a:lvl1pPr>
            <a:lvl2pPr>
              <a:defRPr sz="2400" b="0" i="0">
                <a:latin typeface="Gill Sans MT"/>
                <a:cs typeface="Gill Sans MT"/>
              </a:defRPr>
            </a:lvl2pPr>
            <a:lvl3pPr>
              <a:defRPr sz="2000" b="0" i="0">
                <a:latin typeface="Gill Sans MT"/>
                <a:cs typeface="Gill Sans MT"/>
              </a:defRPr>
            </a:lvl3pPr>
            <a:lvl4pPr marL="1600200" indent="-228600">
              <a:buFont typeface="Courier New" pitchFamily="49" charset="0"/>
              <a:buChar char="o"/>
              <a:defRPr sz="1800" b="0" i="0">
                <a:latin typeface="Gill Sans MT"/>
                <a:cs typeface="Gill Sans MT"/>
              </a:defRPr>
            </a:lvl4pPr>
            <a:lvl5pPr>
              <a:defRPr sz="1800" b="0" i="0">
                <a:latin typeface="Gill Sans MT"/>
                <a:cs typeface="Gill Sans M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257300"/>
            <a:ext cx="5384800" cy="5029200"/>
          </a:xfrm>
        </p:spPr>
        <p:txBody>
          <a:bodyPr/>
          <a:lstStyle>
            <a:lvl1pPr marL="342900" indent="-342900">
              <a:buFont typeface="Wingdings" pitchFamily="2" charset="2"/>
              <a:buChar char="§"/>
              <a:defRPr sz="2800" b="0" i="0">
                <a:latin typeface="Gill Sans MT"/>
                <a:cs typeface="Gill Sans MT"/>
              </a:defRPr>
            </a:lvl1pPr>
            <a:lvl2pPr>
              <a:defRPr sz="2400" b="0" i="0">
                <a:latin typeface="Gill Sans MT"/>
                <a:cs typeface="Gill Sans MT"/>
              </a:defRPr>
            </a:lvl2pPr>
            <a:lvl3pPr>
              <a:defRPr sz="2000" b="0" i="0">
                <a:latin typeface="Gill Sans MT"/>
                <a:cs typeface="Gill Sans MT"/>
              </a:defRPr>
            </a:lvl3pPr>
            <a:lvl4pPr marL="1600200" indent="-228600">
              <a:buFont typeface="Courier New" pitchFamily="49" charset="0"/>
              <a:buChar char="o"/>
              <a:defRPr sz="1800" b="0" i="0">
                <a:latin typeface="Gill Sans MT"/>
                <a:cs typeface="Gill Sans MT"/>
              </a:defRPr>
            </a:lvl4pPr>
            <a:lvl5pPr>
              <a:defRPr sz="1800" b="0" i="0">
                <a:latin typeface="Gill Sans MT"/>
                <a:cs typeface="Gill Sans M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Placeholder 1"/>
          <p:cNvSpPr>
            <a:spLocks noGrp="1"/>
          </p:cNvSpPr>
          <p:nvPr>
            <p:ph type="title"/>
          </p:nvPr>
        </p:nvSpPr>
        <p:spPr>
          <a:xfrm>
            <a:off x="609600" y="274639"/>
            <a:ext cx="10972800" cy="574448"/>
          </a:xfrm>
          <a:prstGeom prst="rect">
            <a:avLst/>
          </a:prstGeom>
        </p:spPr>
        <p:txBody>
          <a:bodyPr rtlCol="0">
            <a:normAutofit/>
          </a:bodyPr>
          <a:lstStyle>
            <a:lvl1pPr>
              <a:defRPr b="1" i="0">
                <a:latin typeface="Gill Sans MT"/>
                <a:cs typeface="Gill Sans MT"/>
              </a:defRPr>
            </a:lvl1pPr>
          </a:lstStyle>
          <a:p>
            <a:r>
              <a:rPr lang="en-US"/>
              <a:t>Click to edit Master title style</a:t>
            </a:r>
            <a:endParaRPr lang="en-US" dirty="0"/>
          </a:p>
        </p:txBody>
      </p:sp>
      <p:sp>
        <p:nvSpPr>
          <p:cNvPr id="13"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b="0" i="0">
                <a:latin typeface="Gill Sans MT"/>
                <a:cs typeface="Gill Sans MT"/>
              </a:defRPr>
            </a:lvl1pPr>
          </a:lstStyle>
          <a:p>
            <a:pPr lvl="0"/>
            <a:r>
              <a:rPr lang="en-US"/>
              <a:t>Click to edit Master text styles</a:t>
            </a:r>
          </a:p>
        </p:txBody>
      </p:sp>
      <p:sp>
        <p:nvSpPr>
          <p:cNvPr id="6" name="Slide Number Placeholder 5"/>
          <p:cNvSpPr>
            <a:spLocks noGrp="1"/>
          </p:cNvSpPr>
          <p:nvPr>
            <p:ph type="sldNum" sz="quarter" idx="11"/>
          </p:nvPr>
        </p:nvSpPr>
        <p:spPr>
          <a:xfrm>
            <a:off x="11521082" y="6454808"/>
            <a:ext cx="670983" cy="384175"/>
          </a:xfrm>
        </p:spPr>
        <p:txBody>
          <a:bodyPr/>
          <a:lstStyle>
            <a:lvl1pPr defTabSz="914400" fontAlgn="base">
              <a:spcBef>
                <a:spcPct val="0"/>
              </a:spcBef>
              <a:spcAft>
                <a:spcPct val="0"/>
              </a:spcAft>
              <a:defRPr>
                <a:solidFill>
                  <a:srgbClr val="000000"/>
                </a:solidFill>
                <a:latin typeface="Arial" charset="0"/>
              </a:defRPr>
            </a:lvl1pPr>
          </a:lstStyle>
          <a:p>
            <a:pPr>
              <a:defRPr/>
            </a:pPr>
            <a:fld id="{A4A4E174-284C-224A-A27E-75C1A39D5A95}" type="slidenum">
              <a:rPr lang="en-US"/>
              <a:pPr>
                <a:defRPr/>
              </a:pPr>
              <a:t>‹#›</a:t>
            </a:fld>
            <a:endParaRPr lang="en-US"/>
          </a:p>
        </p:txBody>
      </p:sp>
    </p:spTree>
    <p:extLst>
      <p:ext uri="{BB962C8B-B14F-4D97-AF65-F5344CB8AC3E}">
        <p14:creationId xmlns:p14="http://schemas.microsoft.com/office/powerpoint/2010/main" val="2642344681"/>
      </p:ext>
    </p:extLst>
  </p:cSld>
  <p:clrMapOvr>
    <a:masterClrMapping/>
  </p:clrMapOvr>
  <p:transition spd="med">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a:xfrm>
            <a:off x="588434" y="1261737"/>
            <a:ext cx="11015133" cy="5106987"/>
          </a:xfrm>
        </p:spPr>
        <p:txBody>
          <a:bodyPr/>
          <a:lstStyle>
            <a:lvl1pPr marL="342900" indent="-342900">
              <a:buFont typeface="Wingdings" pitchFamily="2" charset="2"/>
              <a:buChar char="§"/>
              <a:defRPr/>
            </a:lvl1pPr>
            <a:lvl4pPr marL="1600200" indent="-228600">
              <a:buFont typeface="Courier New" pitchFamily="49" charset="0"/>
              <a:buChar char="o"/>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Placeholder 1"/>
          <p:cNvSpPr>
            <a:spLocks noGrp="1"/>
          </p:cNvSpPr>
          <p:nvPr>
            <p:ph type="title"/>
          </p:nvPr>
        </p:nvSpPr>
        <p:spPr>
          <a:xfrm>
            <a:off x="609600" y="274639"/>
            <a:ext cx="10972800" cy="574448"/>
          </a:xfrm>
          <a:prstGeom prst="rect">
            <a:avLst/>
          </a:prstGeom>
        </p:spPr>
        <p:txBody>
          <a:bodyPr rtlCol="0">
            <a:normAutofit/>
          </a:bodyPr>
          <a:lstStyle>
            <a:lvl1pPr>
              <a:defRPr b="1" i="0">
                <a:latin typeface="Gill Sans MT"/>
                <a:cs typeface="Gill Sans MT"/>
              </a:defRPr>
            </a:lvl1pPr>
          </a:lstStyle>
          <a:p>
            <a:r>
              <a:rPr lang="en-US"/>
              <a:t>Click to edit Master title style</a:t>
            </a:r>
            <a:endParaRPr lang="en-US" dirty="0"/>
          </a:p>
        </p:txBody>
      </p:sp>
      <p:sp>
        <p:nvSpPr>
          <p:cNvPr id="10"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b="0" i="0">
                <a:latin typeface="Gill Sans MT"/>
                <a:cs typeface="Gill Sans MT"/>
              </a:defRPr>
            </a:lvl1pPr>
          </a:lstStyle>
          <a:p>
            <a:pPr lvl="0"/>
            <a:r>
              <a:rPr lang="en-US"/>
              <a:t>Click to edit Master text styles</a:t>
            </a:r>
          </a:p>
        </p:txBody>
      </p:sp>
      <p:sp>
        <p:nvSpPr>
          <p:cNvPr id="6" name="Slide Number Placeholder 5"/>
          <p:cNvSpPr>
            <a:spLocks noGrp="1"/>
          </p:cNvSpPr>
          <p:nvPr>
            <p:ph type="sldNum" sz="quarter" idx="12"/>
          </p:nvPr>
        </p:nvSpPr>
        <p:spPr>
          <a:xfrm>
            <a:off x="11550715" y="6473858"/>
            <a:ext cx="670983" cy="384175"/>
          </a:xfrm>
        </p:spPr>
        <p:txBody>
          <a:bodyPr/>
          <a:lstStyle>
            <a:lvl1pPr defTabSz="914400" fontAlgn="base">
              <a:spcBef>
                <a:spcPct val="0"/>
              </a:spcBef>
              <a:spcAft>
                <a:spcPct val="0"/>
              </a:spcAft>
              <a:defRPr>
                <a:solidFill>
                  <a:srgbClr val="000000"/>
                </a:solidFill>
                <a:latin typeface="Arial" charset="0"/>
              </a:defRPr>
            </a:lvl1pPr>
          </a:lstStyle>
          <a:p>
            <a:pPr>
              <a:defRPr/>
            </a:pPr>
            <a:fld id="{7AFC1346-3BD8-8642-8CB2-E639882EAC8F}" type="slidenum">
              <a:rPr lang="en-US"/>
              <a:pPr>
                <a:defRPr/>
              </a:pPr>
              <a:t>‹#›</a:t>
            </a:fld>
            <a:endParaRPr lang="en-US"/>
          </a:p>
        </p:txBody>
      </p:sp>
    </p:spTree>
    <p:extLst>
      <p:ext uri="{BB962C8B-B14F-4D97-AF65-F5344CB8AC3E}">
        <p14:creationId xmlns:p14="http://schemas.microsoft.com/office/powerpoint/2010/main" val="744438796"/>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26" y="273050"/>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8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26" y="1435104"/>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DC39D82-ECF6-FB49-8E6C-55028434B82C}" type="datetimeFigureOut">
              <a:rPr lang="en-US">
                <a:solidFill>
                  <a:prstClr val="black">
                    <a:tint val="75000"/>
                  </a:prstClr>
                </a:solidFill>
                <a:latin typeface="Calibri"/>
              </a:rPr>
              <a:pPr>
                <a:defRPr/>
              </a:pPr>
              <a:t>3/1/23</a:t>
            </a:fld>
            <a:endParaRPr lang="en-US">
              <a:solidFill>
                <a:prstClr val="black">
                  <a:tint val="75000"/>
                </a:prstClr>
              </a:solidFill>
              <a:latin typeface="Calibri"/>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7" name="Slide Number Placeholder 5"/>
          <p:cNvSpPr>
            <a:spLocks noGrp="1"/>
          </p:cNvSpPr>
          <p:nvPr>
            <p:ph type="sldNum" sz="quarter" idx="12"/>
          </p:nvPr>
        </p:nvSpPr>
        <p:spPr/>
        <p:txBody>
          <a:bodyPr/>
          <a:lstStyle>
            <a:lvl1pPr>
              <a:defRPr/>
            </a:lvl1pPr>
          </a:lstStyle>
          <a:p>
            <a:pPr>
              <a:defRPr/>
            </a:pPr>
            <a:fld id="{FD7138EE-E006-7C4E-BF94-126DAD085703}" type="slidenum">
              <a:rPr lang="en-US">
                <a:solidFill>
                  <a:prstClr val="black">
                    <a:tint val="75000"/>
                  </a:prstClr>
                </a:solidFill>
                <a:latin typeface="Calibri"/>
              </a:rPr>
              <a:pPr>
                <a:def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32827470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09600" y="274639"/>
            <a:ext cx="10972800" cy="574448"/>
          </a:xfrm>
          <a:prstGeom prst="rect">
            <a:avLst/>
          </a:prstGeom>
        </p:spPr>
        <p:txBody>
          <a:bodyPr rtlCol="0">
            <a:normAutofit/>
          </a:bodyPr>
          <a:lstStyle>
            <a:lvl1pPr>
              <a:defRPr b="1" i="0">
                <a:latin typeface="Gill Sans MT"/>
                <a:cs typeface="Gill Sans MT"/>
              </a:defRPr>
            </a:lvl1pPr>
          </a:lstStyle>
          <a:p>
            <a:r>
              <a:rPr lang="en-US"/>
              <a:t>Click to edit Master title style</a:t>
            </a:r>
            <a:endParaRPr lang="en-US" dirty="0"/>
          </a:p>
        </p:txBody>
      </p:sp>
      <p:sp>
        <p:nvSpPr>
          <p:cNvPr id="10"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b="0" i="0">
                <a:latin typeface="Gill Sans MT"/>
                <a:cs typeface="Gill Sans MT"/>
              </a:defRPr>
            </a:lvl1pPr>
          </a:lstStyle>
          <a:p>
            <a:pPr lvl="0"/>
            <a:r>
              <a:rPr lang="en-US"/>
              <a:t>Click to edit Master text styles</a:t>
            </a:r>
          </a:p>
        </p:txBody>
      </p:sp>
      <p:sp>
        <p:nvSpPr>
          <p:cNvPr id="4" name="Slide Number Placeholder 5"/>
          <p:cNvSpPr>
            <a:spLocks noGrp="1"/>
          </p:cNvSpPr>
          <p:nvPr>
            <p:ph type="sldNum" sz="quarter" idx="11"/>
          </p:nvPr>
        </p:nvSpPr>
        <p:spPr>
          <a:xfrm>
            <a:off x="11521082" y="6454808"/>
            <a:ext cx="670983" cy="384175"/>
          </a:xfrm>
        </p:spPr>
        <p:txBody>
          <a:bodyPr/>
          <a:lstStyle>
            <a:lvl1pPr defTabSz="914400" fontAlgn="base">
              <a:spcBef>
                <a:spcPct val="0"/>
              </a:spcBef>
              <a:spcAft>
                <a:spcPct val="0"/>
              </a:spcAft>
              <a:defRPr>
                <a:solidFill>
                  <a:srgbClr val="000000"/>
                </a:solidFill>
                <a:latin typeface="Arial" charset="0"/>
              </a:defRPr>
            </a:lvl1pPr>
          </a:lstStyle>
          <a:p>
            <a:pPr>
              <a:defRPr/>
            </a:pPr>
            <a:fld id="{B88268A0-C4E7-4A44-A84D-009D23E063F1}" type="slidenum">
              <a:rPr lang="en-US"/>
              <a:pPr>
                <a:defRPr/>
              </a:pPr>
              <a:t>‹#›</a:t>
            </a:fld>
            <a:endParaRPr lang="en-US"/>
          </a:p>
        </p:txBody>
      </p:sp>
    </p:spTree>
    <p:extLst>
      <p:ext uri="{BB962C8B-B14F-4D97-AF65-F5344CB8AC3E}">
        <p14:creationId xmlns:p14="http://schemas.microsoft.com/office/powerpoint/2010/main" val="3547740363"/>
      </p:ext>
    </p:extLst>
  </p:cSld>
  <p:clrMapOvr>
    <a:masterClrMapping/>
  </p:clrMapOvr>
  <p:transition spd="med">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3_Content and Lower Captio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257299"/>
            <a:ext cx="10972800" cy="4114800"/>
          </a:xfrm>
        </p:spPr>
        <p:txBody>
          <a:bodyPr/>
          <a:lstStyle>
            <a:lvl1pPr marL="342900" indent="-342900">
              <a:buFont typeface="Wingdings" pitchFamily="2" charset="2"/>
              <a:buChar char="§"/>
              <a:defRPr sz="2800" b="0" i="0">
                <a:latin typeface="Gill Sans MT"/>
                <a:cs typeface="Gill Sans MT"/>
              </a:defRPr>
            </a:lvl1pPr>
            <a:lvl2pPr>
              <a:defRPr sz="2400" b="0" i="0">
                <a:latin typeface="Gill Sans MT"/>
                <a:cs typeface="Gill Sans MT"/>
              </a:defRPr>
            </a:lvl2pPr>
            <a:lvl3pPr>
              <a:defRPr sz="2000" b="0" i="0">
                <a:latin typeface="Gill Sans MT"/>
                <a:cs typeface="Gill Sans MT"/>
              </a:defRPr>
            </a:lvl3pPr>
            <a:lvl4pPr marL="1600200" indent="-228600">
              <a:buFont typeface="Courier New" pitchFamily="49" charset="0"/>
              <a:buChar char="o"/>
              <a:defRPr sz="1800" b="0" i="0">
                <a:latin typeface="Gill Sans MT"/>
                <a:cs typeface="Gill Sans MT"/>
              </a:defRPr>
            </a:lvl4pPr>
            <a:lvl5pPr>
              <a:defRPr sz="1800" b="0" i="0">
                <a:latin typeface="Gill Sans MT"/>
                <a:cs typeface="Gill Sans M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9601" y="5565237"/>
            <a:ext cx="10972800" cy="640080"/>
          </a:xfrm>
        </p:spPr>
        <p:txBody>
          <a:bodyPr>
            <a:normAutofit/>
          </a:bodyPr>
          <a:lstStyle>
            <a:lvl1pPr marL="0" indent="0">
              <a:buNone/>
              <a:defRPr sz="2400" b="0" i="0">
                <a:latin typeface="Gill Sans MT"/>
                <a:cs typeface="Gill Sans MT"/>
              </a:defRPr>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9" name="Title Placeholder 1"/>
          <p:cNvSpPr>
            <a:spLocks noGrp="1"/>
          </p:cNvSpPr>
          <p:nvPr>
            <p:ph type="title"/>
          </p:nvPr>
        </p:nvSpPr>
        <p:spPr>
          <a:xfrm>
            <a:off x="609600" y="274639"/>
            <a:ext cx="10972800" cy="574448"/>
          </a:xfrm>
          <a:prstGeom prst="rect">
            <a:avLst/>
          </a:prstGeom>
        </p:spPr>
        <p:txBody>
          <a:bodyPr rtlCol="0">
            <a:normAutofit/>
          </a:bodyPr>
          <a:lstStyle>
            <a:lvl1pPr>
              <a:defRPr b="1" i="0">
                <a:latin typeface="Gill Sans MT"/>
                <a:cs typeface="Gill Sans MT"/>
              </a:defRPr>
            </a:lvl1pPr>
          </a:lstStyle>
          <a:p>
            <a:r>
              <a:rPr lang="en-US"/>
              <a:t>Click to edit Master title style</a:t>
            </a:r>
            <a:endParaRPr lang="en-US" dirty="0"/>
          </a:p>
        </p:txBody>
      </p:sp>
      <p:sp>
        <p:nvSpPr>
          <p:cNvPr id="13"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a:latin typeface="Arial" pitchFamily="34" charset="0"/>
                <a:cs typeface="Arial" pitchFamily="34" charset="0"/>
              </a:defRPr>
            </a:lvl1pPr>
          </a:lstStyle>
          <a:p>
            <a:pPr lvl="0"/>
            <a:r>
              <a:rPr lang="en-US"/>
              <a:t>Click to edit Master text styles</a:t>
            </a:r>
          </a:p>
        </p:txBody>
      </p:sp>
      <p:sp>
        <p:nvSpPr>
          <p:cNvPr id="6" name="Slide Number Placeholder 5"/>
          <p:cNvSpPr>
            <a:spLocks noGrp="1"/>
          </p:cNvSpPr>
          <p:nvPr>
            <p:ph type="sldNum" sz="quarter" idx="11"/>
          </p:nvPr>
        </p:nvSpPr>
        <p:spPr>
          <a:xfrm>
            <a:off x="11521082" y="6454808"/>
            <a:ext cx="670983" cy="384175"/>
          </a:xfrm>
        </p:spPr>
        <p:txBody>
          <a:bodyPr/>
          <a:lstStyle>
            <a:lvl1pPr defTabSz="914400" fontAlgn="base">
              <a:spcBef>
                <a:spcPct val="0"/>
              </a:spcBef>
              <a:spcAft>
                <a:spcPct val="0"/>
              </a:spcAft>
              <a:defRPr>
                <a:solidFill>
                  <a:srgbClr val="000000"/>
                </a:solidFill>
                <a:latin typeface="Arial" charset="0"/>
              </a:defRPr>
            </a:lvl1pPr>
          </a:lstStyle>
          <a:p>
            <a:pPr>
              <a:defRPr/>
            </a:pPr>
            <a:fld id="{C6A4CAB5-FAC3-7C49-BFF7-1D322C23AE61}" type="slidenum">
              <a:rPr lang="en-US"/>
              <a:pPr>
                <a:defRPr/>
              </a:pPr>
              <a:t>‹#›</a:t>
            </a:fld>
            <a:endParaRPr lang="en-US"/>
          </a:p>
        </p:txBody>
      </p:sp>
    </p:spTree>
    <p:extLst>
      <p:ext uri="{BB962C8B-B14F-4D97-AF65-F5344CB8AC3E}">
        <p14:creationId xmlns:p14="http://schemas.microsoft.com/office/powerpoint/2010/main" val="816234649"/>
      </p:ext>
    </p:extLst>
  </p:cSld>
  <p:clrMapOvr>
    <a:masterClrMapping/>
  </p:clrMapOvr>
  <p:transition spd="med">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a:xfrm>
            <a:off x="588434" y="1261737"/>
            <a:ext cx="11015133" cy="5106987"/>
          </a:xfrm>
        </p:spPr>
        <p:txBody>
          <a:bodyPr/>
          <a:lstStyle>
            <a:lvl1pPr marL="342900" indent="-342900">
              <a:buFont typeface="Wingdings" pitchFamily="2" charset="2"/>
              <a:buChar char="§"/>
              <a:defRPr/>
            </a:lvl1pPr>
            <a:lvl4pPr marL="1600200" indent="-228600">
              <a:buFont typeface="Courier New" pitchFamily="49" charset="0"/>
              <a:buChar char="o"/>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Placeholder 1"/>
          <p:cNvSpPr>
            <a:spLocks noGrp="1"/>
          </p:cNvSpPr>
          <p:nvPr>
            <p:ph type="title"/>
          </p:nvPr>
        </p:nvSpPr>
        <p:spPr>
          <a:xfrm>
            <a:off x="609600" y="274639"/>
            <a:ext cx="10972800" cy="574448"/>
          </a:xfrm>
          <a:prstGeom prst="rect">
            <a:avLst/>
          </a:prstGeom>
        </p:spPr>
        <p:txBody>
          <a:bodyPr rtlCol="0">
            <a:normAutofit/>
          </a:bodyPr>
          <a:lstStyle>
            <a:lvl1pPr>
              <a:defRPr b="1" i="0">
                <a:latin typeface="Gill Sans MT"/>
                <a:cs typeface="Gill Sans MT"/>
              </a:defRPr>
            </a:lvl1pPr>
          </a:lstStyle>
          <a:p>
            <a:r>
              <a:rPr lang="en-US"/>
              <a:t>Click to edit Master title style</a:t>
            </a:r>
            <a:endParaRPr lang="en-US" dirty="0"/>
          </a:p>
        </p:txBody>
      </p:sp>
      <p:sp>
        <p:nvSpPr>
          <p:cNvPr id="10" name="Text Placeholder 3"/>
          <p:cNvSpPr>
            <a:spLocks noGrp="1"/>
          </p:cNvSpPr>
          <p:nvPr>
            <p:ph type="body" sz="quarter" idx="10"/>
          </p:nvPr>
        </p:nvSpPr>
        <p:spPr>
          <a:xfrm>
            <a:off x="2895603" y="6381750"/>
            <a:ext cx="8513233" cy="476251"/>
          </a:xfrm>
        </p:spPr>
        <p:txBody>
          <a:bodyPr anchor="ctr">
            <a:normAutofit/>
          </a:bodyPr>
          <a:lstStyle>
            <a:lvl1pPr marL="0" indent="0">
              <a:buNone/>
              <a:defRPr sz="1200" b="0" i="0">
                <a:latin typeface="Gill Sans MT"/>
                <a:cs typeface="Gill Sans MT"/>
              </a:defRPr>
            </a:lvl1pPr>
          </a:lstStyle>
          <a:p>
            <a:pPr lvl="0"/>
            <a:r>
              <a:rPr lang="en-US"/>
              <a:t>Click to edit Master text styles</a:t>
            </a:r>
          </a:p>
        </p:txBody>
      </p:sp>
      <p:sp>
        <p:nvSpPr>
          <p:cNvPr id="6" name="Slide Number Placeholder 5"/>
          <p:cNvSpPr>
            <a:spLocks noGrp="1"/>
          </p:cNvSpPr>
          <p:nvPr>
            <p:ph type="sldNum" sz="quarter" idx="12"/>
          </p:nvPr>
        </p:nvSpPr>
        <p:spPr>
          <a:xfrm>
            <a:off x="11521082" y="6454808"/>
            <a:ext cx="670983" cy="384175"/>
          </a:xfrm>
        </p:spPr>
        <p:txBody>
          <a:bodyPr/>
          <a:lstStyle>
            <a:lvl1pPr defTabSz="914400" fontAlgn="base">
              <a:spcBef>
                <a:spcPct val="0"/>
              </a:spcBef>
              <a:spcAft>
                <a:spcPct val="0"/>
              </a:spcAft>
              <a:defRPr>
                <a:solidFill>
                  <a:srgbClr val="000000"/>
                </a:solidFill>
                <a:latin typeface="Arial" charset="0"/>
              </a:defRPr>
            </a:lvl1pPr>
          </a:lstStyle>
          <a:p>
            <a:pPr>
              <a:defRPr/>
            </a:pPr>
            <a:fld id="{C61705B5-60C0-E940-9E40-0BE0019B856D}" type="slidenum">
              <a:rPr lang="en-US"/>
              <a:pPr>
                <a:defRPr/>
              </a:pPr>
              <a:t>‹#›</a:t>
            </a:fld>
            <a:endParaRPr lang="en-US"/>
          </a:p>
        </p:txBody>
      </p:sp>
    </p:spTree>
    <p:extLst>
      <p:ext uri="{BB962C8B-B14F-4D97-AF65-F5344CB8AC3E}">
        <p14:creationId xmlns:p14="http://schemas.microsoft.com/office/powerpoint/2010/main" val="4097101706"/>
      </p:ext>
    </p:extLst>
  </p:cSld>
  <p:clrMapOvr>
    <a:masterClrMapping/>
  </p:clrMapOvr>
  <p:transition spd="med">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1_Centered Text Only">
    <p:spTree>
      <p:nvGrpSpPr>
        <p:cNvPr id="1" name=""/>
        <p:cNvGrpSpPr/>
        <p:nvPr/>
      </p:nvGrpSpPr>
      <p:grpSpPr>
        <a:xfrm>
          <a:off x="0" y="0"/>
          <a:ext cx="0" cy="0"/>
          <a:chOff x="0" y="0"/>
          <a:chExt cx="0" cy="0"/>
        </a:xfrm>
      </p:grpSpPr>
      <p:sp>
        <p:nvSpPr>
          <p:cNvPr id="3" name="Rectangle 2"/>
          <p:cNvSpPr/>
          <p:nvPr userDrawn="1"/>
        </p:nvSpPr>
        <p:spPr>
          <a:xfrm>
            <a:off x="0" y="946150"/>
            <a:ext cx="12192000" cy="26193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latin typeface="Arial" pitchFamily="34" charset="0"/>
              <a:cs typeface="Arial" pitchFamily="34" charset="0"/>
            </a:endParaRPr>
          </a:p>
        </p:txBody>
      </p:sp>
      <p:sp>
        <p:nvSpPr>
          <p:cNvPr id="2" name="Title 1"/>
          <p:cNvSpPr>
            <a:spLocks noGrp="1"/>
          </p:cNvSpPr>
          <p:nvPr>
            <p:ph type="title"/>
          </p:nvPr>
        </p:nvSpPr>
        <p:spPr>
          <a:xfrm>
            <a:off x="396240" y="1986298"/>
            <a:ext cx="11399520" cy="1822107"/>
          </a:xfrm>
        </p:spPr>
        <p:txBody>
          <a:bodyPr/>
          <a:lstStyle>
            <a:lvl1pPr algn="ctr">
              <a:defRPr b="1" i="0">
                <a:solidFill>
                  <a:srgbClr val="FFFFFF"/>
                </a:solidFill>
                <a:latin typeface="Gill Sans MT"/>
                <a:cs typeface="Gill Sans MT"/>
              </a:defRPr>
            </a:lvl1pPr>
          </a:lstStyle>
          <a:p>
            <a:r>
              <a:rPr lang="en-US" dirty="0"/>
              <a:t>Click to edit Master title style</a:t>
            </a:r>
          </a:p>
        </p:txBody>
      </p:sp>
      <p:sp>
        <p:nvSpPr>
          <p:cNvPr id="4" name="Slide Number Placeholder 5"/>
          <p:cNvSpPr>
            <a:spLocks noGrp="1"/>
          </p:cNvSpPr>
          <p:nvPr>
            <p:ph type="sldNum" sz="quarter" idx="10"/>
          </p:nvPr>
        </p:nvSpPr>
        <p:spPr>
          <a:xfrm>
            <a:off x="11521082" y="6454808"/>
            <a:ext cx="670983" cy="384175"/>
          </a:xfrm>
        </p:spPr>
        <p:txBody>
          <a:bodyPr/>
          <a:lstStyle>
            <a:lvl1pPr algn="ctr" defTabSz="457200" fontAlgn="base">
              <a:spcBef>
                <a:spcPct val="0"/>
              </a:spcBef>
              <a:spcAft>
                <a:spcPct val="0"/>
              </a:spcAft>
              <a:defRPr sz="1100">
                <a:solidFill>
                  <a:srgbClr val="FFFFFF"/>
                </a:solidFill>
                <a:latin typeface="Arial" pitchFamily="34" charset="0"/>
                <a:cs typeface="Arial" pitchFamily="34" charset="0"/>
              </a:defRPr>
            </a:lvl1pPr>
          </a:lstStyle>
          <a:p>
            <a:pPr>
              <a:defRPr/>
            </a:pPr>
            <a:fld id="{104A8576-3D2A-4840-99FB-59BAAA161334}" type="slidenum">
              <a:rPr lang="en-US"/>
              <a:pPr>
                <a:defRPr/>
              </a:pPr>
              <a:t>‹#›</a:t>
            </a:fld>
            <a:endParaRPr lang="en-US"/>
          </a:p>
        </p:txBody>
      </p:sp>
    </p:spTree>
    <p:extLst>
      <p:ext uri="{BB962C8B-B14F-4D97-AF65-F5344CB8AC3E}">
        <p14:creationId xmlns:p14="http://schemas.microsoft.com/office/powerpoint/2010/main" val="1668533260"/>
      </p:ext>
    </p:extLst>
  </p:cSld>
  <p:clrMapOvr>
    <a:masterClrMapping/>
  </p:clrMapOvr>
  <p:transition spd="med">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pic>
        <p:nvPicPr>
          <p:cNvPr id="4" name="Picture 24" descr="Arpa-e_logo"/>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85751" y="6311902"/>
            <a:ext cx="1852083" cy="309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25" descr="DOE Seal Color 250px"/>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1216282" y="6219825"/>
            <a:ext cx="645583" cy="471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15" descr="ARPA-E_Factsheet_Template_v32"/>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21166" y="-69851"/>
            <a:ext cx="5168900" cy="7048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16" descr="ARPA-E_Factsheet_Template_v32"/>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4809067" y="-69851"/>
            <a:ext cx="4267200" cy="7048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17" descr="ARPA-E_Factsheet_Template_v32"/>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7941733" y="-69851"/>
            <a:ext cx="4267200" cy="7048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Line 19"/>
          <p:cNvSpPr>
            <a:spLocks noChangeShapeType="1"/>
          </p:cNvSpPr>
          <p:nvPr/>
        </p:nvSpPr>
        <p:spPr bwMode="auto">
          <a:xfrm>
            <a:off x="0" y="1231900"/>
            <a:ext cx="12192000" cy="0"/>
          </a:xfrm>
          <a:prstGeom prst="line">
            <a:avLst/>
          </a:prstGeom>
          <a:noFill/>
          <a:ln w="25400" cap="rnd">
            <a:solidFill>
              <a:srgbClr val="009E00"/>
            </a:solidFill>
            <a:prstDash val="sysDot"/>
            <a:round/>
            <a:headEnd/>
            <a:tailEnd/>
          </a:ln>
          <a:extLst>
            <a:ext uri="{909E8E84-426E-40dd-AFC4-6F175D3DCCD1}">
              <a14:hiddenFill xmlns:a14="http://schemas.microsoft.com/office/drawing/2010/main" xmlns="">
                <a:noFill/>
              </a14:hiddenFill>
            </a:ext>
          </a:extLst>
        </p:spPr>
        <p:txBody>
          <a:bodyPr anchor="ctr"/>
          <a:lstStyle/>
          <a:p>
            <a:pPr fontAlgn="base">
              <a:spcBef>
                <a:spcPct val="0"/>
              </a:spcBef>
              <a:spcAft>
                <a:spcPct val="0"/>
              </a:spcAft>
            </a:pPr>
            <a:endParaRPr lang="en-US" sz="1800">
              <a:solidFill>
                <a:prstClr val="black"/>
              </a:solidFill>
              <a:ea typeface="ＭＳ Ｐゴシック" charset="0"/>
              <a:cs typeface="ＭＳ Ｐゴシック" charset="0"/>
            </a:endParaRPr>
          </a:p>
        </p:txBody>
      </p:sp>
      <p:pic>
        <p:nvPicPr>
          <p:cNvPr id="10" name="Picture 22" descr="ARPA-E_Factsheet_Template_v32"/>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0" y="490539"/>
            <a:ext cx="4267200" cy="658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23" descr="ARPA-E_Factsheet_Template_v32"/>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3708400" y="490539"/>
            <a:ext cx="4267200" cy="658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 name="Picture 18" descr="ARPA-E_Factsheet_Template_v3"/>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7609443" y="-50800"/>
            <a:ext cx="4582583" cy="1152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 name="Line 24"/>
          <p:cNvSpPr>
            <a:spLocks noChangeShapeType="1"/>
          </p:cNvSpPr>
          <p:nvPr/>
        </p:nvSpPr>
        <p:spPr bwMode="auto">
          <a:xfrm>
            <a:off x="0" y="1143000"/>
            <a:ext cx="12192000" cy="0"/>
          </a:xfrm>
          <a:prstGeom prst="line">
            <a:avLst/>
          </a:prstGeom>
          <a:noFill/>
          <a:ln w="127000">
            <a:solidFill>
              <a:schemeClr val="bg1"/>
            </a:solidFill>
            <a:round/>
            <a:headEnd/>
            <a:tailEnd/>
          </a:ln>
          <a:extLst>
            <a:ext uri="{909E8E84-426E-40dd-AFC4-6F175D3DCCD1}">
              <a14:hiddenFill xmlns:a14="http://schemas.microsoft.com/office/drawing/2010/main" xmlns="">
                <a:noFill/>
              </a14:hiddenFill>
            </a:ext>
          </a:extLst>
        </p:spPr>
        <p:txBody>
          <a:bodyPr anchor="ctr"/>
          <a:lstStyle/>
          <a:p>
            <a:pPr fontAlgn="base">
              <a:spcBef>
                <a:spcPct val="0"/>
              </a:spcBef>
              <a:spcAft>
                <a:spcPct val="0"/>
              </a:spcAft>
            </a:pPr>
            <a:endParaRPr lang="en-US" sz="1800">
              <a:solidFill>
                <a:prstClr val="black"/>
              </a:solidFill>
              <a:ea typeface="ＭＳ Ｐゴシック" charset="0"/>
              <a:cs typeface="ＭＳ Ｐゴシック" charset="0"/>
            </a:endParaRPr>
          </a:p>
        </p:txBody>
      </p:sp>
      <p:sp>
        <p:nvSpPr>
          <p:cNvPr id="14" name="Line 25"/>
          <p:cNvSpPr>
            <a:spLocks noChangeShapeType="1"/>
          </p:cNvSpPr>
          <p:nvPr/>
        </p:nvSpPr>
        <p:spPr bwMode="auto">
          <a:xfrm>
            <a:off x="0" y="-63500"/>
            <a:ext cx="12192000" cy="0"/>
          </a:xfrm>
          <a:prstGeom prst="line">
            <a:avLst/>
          </a:prstGeom>
          <a:noFill/>
          <a:ln w="50800">
            <a:solidFill>
              <a:schemeClr val="bg1"/>
            </a:solidFill>
            <a:round/>
            <a:headEnd/>
            <a:tailEnd/>
          </a:ln>
          <a:extLst>
            <a:ext uri="{909E8E84-426E-40dd-AFC4-6F175D3DCCD1}">
              <a14:hiddenFill xmlns:a14="http://schemas.microsoft.com/office/drawing/2010/main" xmlns="">
                <a:noFill/>
              </a14:hiddenFill>
            </a:ext>
          </a:extLst>
        </p:spPr>
        <p:txBody>
          <a:bodyPr anchor="ctr"/>
          <a:lstStyle/>
          <a:p>
            <a:pPr fontAlgn="base">
              <a:spcBef>
                <a:spcPct val="0"/>
              </a:spcBef>
              <a:spcAft>
                <a:spcPct val="0"/>
              </a:spcAft>
            </a:pPr>
            <a:endParaRPr lang="en-US" sz="1800">
              <a:solidFill>
                <a:prstClr val="black"/>
              </a:solidFill>
              <a:ea typeface="ＭＳ Ｐゴシック" charset="0"/>
              <a:cs typeface="ＭＳ Ｐゴシック" charset="0"/>
            </a:endParaRPr>
          </a:p>
        </p:txBody>
      </p:sp>
      <p:sp>
        <p:nvSpPr>
          <p:cNvPr id="15" name="Rectangle 27"/>
          <p:cNvSpPr>
            <a:spLocks noChangeArrowheads="1"/>
          </p:cNvSpPr>
          <p:nvPr/>
        </p:nvSpPr>
        <p:spPr bwMode="auto">
          <a:xfrm>
            <a:off x="254000" y="190500"/>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fontAlgn="base">
              <a:spcBef>
                <a:spcPct val="0"/>
              </a:spcBef>
              <a:spcAft>
                <a:spcPct val="0"/>
              </a:spcAft>
            </a:pPr>
            <a:endParaRPr lang="en-US" sz="1800">
              <a:solidFill>
                <a:srgbClr val="FFFFFF"/>
              </a:solidFill>
              <a:ea typeface="ＭＳ Ｐゴシック" charset="0"/>
              <a:cs typeface="ＭＳ Ｐゴシック" charset="0"/>
            </a:endParaRPr>
          </a:p>
        </p:txBody>
      </p:sp>
      <p:sp>
        <p:nvSpPr>
          <p:cNvPr id="16" name="Text Box 17"/>
          <p:cNvSpPr txBox="1">
            <a:spLocks noChangeArrowheads="1"/>
          </p:cNvSpPr>
          <p:nvPr userDrawn="1"/>
        </p:nvSpPr>
        <p:spPr bwMode="auto">
          <a:xfrm>
            <a:off x="4320145" y="6583396"/>
            <a:ext cx="4220633"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defTabSz="914400" fontAlgn="base">
              <a:spcBef>
                <a:spcPct val="50000"/>
              </a:spcBef>
              <a:spcAft>
                <a:spcPct val="0"/>
              </a:spcAft>
              <a:defRPr/>
            </a:pPr>
            <a:r>
              <a:rPr lang="en-US" sz="1200" b="1">
                <a:solidFill>
                  <a:srgbClr val="FF0000"/>
                </a:solidFill>
              </a:rPr>
              <a:t>Source Selection Sensitive</a:t>
            </a:r>
          </a:p>
        </p:txBody>
      </p:sp>
      <p:sp>
        <p:nvSpPr>
          <p:cNvPr id="2" name="Title 1"/>
          <p:cNvSpPr>
            <a:spLocks noGrp="1"/>
          </p:cNvSpPr>
          <p:nvPr>
            <p:ph type="title"/>
          </p:nvPr>
        </p:nvSpPr>
        <p:spPr>
          <a:xfrm>
            <a:off x="406400" y="152400"/>
            <a:ext cx="11176000" cy="685800"/>
          </a:xfrm>
        </p:spPr>
        <p:txBody>
          <a:bodyPr/>
          <a:lstStyle>
            <a:lvl1pPr>
              <a:defRPr cap="all" baseline="0"/>
            </a:lvl1pPr>
          </a:lstStyle>
          <a:p>
            <a:r>
              <a:rPr lang="en-US"/>
              <a:t>Click to edit Master title style</a:t>
            </a:r>
            <a:endParaRPr lang="en-US" dirty="0"/>
          </a:p>
        </p:txBody>
      </p:sp>
      <p:sp>
        <p:nvSpPr>
          <p:cNvPr id="3" name="Table Placeholder 2"/>
          <p:cNvSpPr>
            <a:spLocks noGrp="1"/>
          </p:cNvSpPr>
          <p:nvPr>
            <p:ph type="tbl" idx="1"/>
          </p:nvPr>
        </p:nvSpPr>
        <p:spPr>
          <a:xfrm>
            <a:off x="609600" y="1371602"/>
            <a:ext cx="10972800" cy="4525963"/>
          </a:xfrm>
        </p:spPr>
        <p:txBody>
          <a:bodyPr rtlCol="0">
            <a:normAutofit/>
          </a:bodyPr>
          <a:lstStyle/>
          <a:p>
            <a:pPr lvl="0"/>
            <a:r>
              <a:rPr lang="en-US" noProof="0"/>
              <a:t>Click icon to add table</a:t>
            </a:r>
          </a:p>
        </p:txBody>
      </p:sp>
      <p:sp>
        <p:nvSpPr>
          <p:cNvPr id="17" name="Slide Number Placeholder 15"/>
          <p:cNvSpPr>
            <a:spLocks noGrp="1"/>
          </p:cNvSpPr>
          <p:nvPr>
            <p:ph type="sldNum" sz="quarter" idx="10"/>
          </p:nvPr>
        </p:nvSpPr>
        <p:spPr>
          <a:xfrm>
            <a:off x="8737641" y="6356353"/>
            <a:ext cx="2459567" cy="365125"/>
          </a:xfrm>
        </p:spPr>
        <p:txBody>
          <a:bodyPr/>
          <a:lstStyle>
            <a:lvl1pPr algn="r" defTabSz="457200">
              <a:defRPr sz="1200" baseline="0">
                <a:solidFill>
                  <a:srgbClr val="F79646"/>
                </a:solidFill>
              </a:defRPr>
            </a:lvl1pPr>
          </a:lstStyle>
          <a:p>
            <a:pPr>
              <a:defRPr/>
            </a:pPr>
            <a:fld id="{735E31F4-E5C3-CD49-9CD5-F6B3B4C89FB4}" type="slidenum">
              <a:rPr lang="en-US"/>
              <a:pPr>
                <a:defRPr/>
              </a:pPr>
              <a:t>‹#›</a:t>
            </a:fld>
            <a:endParaRPr lang="en-US"/>
          </a:p>
        </p:txBody>
      </p:sp>
    </p:spTree>
    <p:extLst>
      <p:ext uri="{BB962C8B-B14F-4D97-AF65-F5344CB8AC3E}">
        <p14:creationId xmlns:p14="http://schemas.microsoft.com/office/powerpoint/2010/main" val="221548070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cxnSp>
        <p:nvCxnSpPr>
          <p:cNvPr id="3" name="Straight Connector 2"/>
          <p:cNvCxnSpPr/>
          <p:nvPr userDrawn="1"/>
        </p:nvCxnSpPr>
        <p:spPr>
          <a:xfrm>
            <a:off x="0" y="1906118"/>
            <a:ext cx="12192000" cy="1588"/>
          </a:xfrm>
          <a:prstGeom prst="line">
            <a:avLst/>
          </a:prstGeom>
          <a:ln w="57150" cap="flat" cmpd="thickThin" algn="ctr">
            <a:gradFill flip="none" rotWithShape="1">
              <a:gsLst>
                <a:gs pos="0">
                  <a:srgbClr val="F37021"/>
                </a:gs>
                <a:gs pos="100000">
                  <a:schemeClr val="tx1"/>
                </a:gs>
              </a:gsLst>
              <a:lin ang="0" scaled="1"/>
              <a:tileRect/>
            </a:gra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5" name="Picture 8" descr="sunshot_b&amp;w_r_h.png"/>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2901967" y="5619751"/>
            <a:ext cx="6394449"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5"/>
          <p:cNvSpPr/>
          <p:nvPr userDrawn="1"/>
        </p:nvSpPr>
        <p:spPr>
          <a:xfrm>
            <a:off x="0" y="946150"/>
            <a:ext cx="12192000" cy="261939"/>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ndParaRPr>
          </a:p>
        </p:txBody>
      </p:sp>
      <p:sp>
        <p:nvSpPr>
          <p:cNvPr id="7" name="Rectangle 6"/>
          <p:cNvSpPr/>
          <p:nvPr userDrawn="1"/>
        </p:nvSpPr>
        <p:spPr>
          <a:xfrm>
            <a:off x="4234" y="6442077"/>
            <a:ext cx="2607733" cy="415925"/>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endParaRPr>
          </a:p>
        </p:txBody>
      </p:sp>
      <p:cxnSp>
        <p:nvCxnSpPr>
          <p:cNvPr id="8" name="Straight Connector 7"/>
          <p:cNvCxnSpPr/>
          <p:nvPr userDrawn="1"/>
        </p:nvCxnSpPr>
        <p:spPr>
          <a:xfrm>
            <a:off x="0" y="5326651"/>
            <a:ext cx="12192000" cy="1588"/>
          </a:xfrm>
          <a:prstGeom prst="line">
            <a:avLst/>
          </a:prstGeom>
          <a:ln w="57150" cap="flat" cmpd="thickThin" algn="ctr">
            <a:gradFill flip="none" rotWithShape="1">
              <a:gsLst>
                <a:gs pos="0">
                  <a:srgbClr val="F37021"/>
                </a:gs>
                <a:gs pos="100000">
                  <a:schemeClr val="tx1"/>
                </a:gs>
              </a:gsLst>
              <a:lin ang="0" scaled="1"/>
              <a:tileRect/>
            </a:gra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Picture 14"/>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0" y="690563"/>
            <a:ext cx="12192000" cy="4610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 Placeholder 3"/>
          <p:cNvSpPr>
            <a:spLocks noGrp="1"/>
          </p:cNvSpPr>
          <p:nvPr>
            <p:ph type="body" sz="quarter" idx="10"/>
          </p:nvPr>
        </p:nvSpPr>
        <p:spPr>
          <a:xfrm>
            <a:off x="396240" y="154610"/>
            <a:ext cx="11399520" cy="1364681"/>
          </a:xfrm>
        </p:spPr>
        <p:txBody>
          <a:bodyPr anchor="ctr">
            <a:normAutofit/>
          </a:bodyPr>
          <a:lstStyle>
            <a:lvl1pPr marL="0" indent="0" algn="ctr">
              <a:spcBef>
                <a:spcPts val="0"/>
              </a:spcBef>
              <a:spcAft>
                <a:spcPts val="0"/>
              </a:spcAft>
              <a:buNone/>
              <a:defRPr sz="4000" b="1" i="0">
                <a:solidFill>
                  <a:srgbClr val="FFFFFF"/>
                </a:solidFill>
                <a:latin typeface="Gill Sans MT"/>
                <a:cs typeface="Gill Sans MT"/>
              </a:defRPr>
            </a:lvl1pPr>
          </a:lstStyle>
          <a:p>
            <a:pPr lvl="0"/>
            <a:r>
              <a:rPr lang="en-US"/>
              <a:t>Click to edit Master text styles</a:t>
            </a:r>
          </a:p>
        </p:txBody>
      </p:sp>
    </p:spTree>
    <p:extLst>
      <p:ext uri="{BB962C8B-B14F-4D97-AF65-F5344CB8AC3E}">
        <p14:creationId xmlns:p14="http://schemas.microsoft.com/office/powerpoint/2010/main" val="3328135982"/>
      </p:ext>
    </p:extLst>
  </p:cSld>
  <p:clrMapOvr>
    <a:masterClrMapping/>
  </p:clrMapOvr>
  <p:transition spd="med">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Shape 83"/>
        <p:cNvGrpSpPr/>
        <p:nvPr/>
      </p:nvGrpSpPr>
      <p:grpSpPr>
        <a:xfrm>
          <a:off x="0" y="0"/>
          <a:ext cx="0" cy="0"/>
          <a:chOff x="0" y="0"/>
          <a:chExt cx="0" cy="0"/>
        </a:xfrm>
      </p:grpSpPr>
      <p:cxnSp>
        <p:nvCxnSpPr>
          <p:cNvPr id="84" name="Shape 84"/>
          <p:cNvCxnSpPr/>
          <p:nvPr/>
        </p:nvCxnSpPr>
        <p:spPr>
          <a:xfrm>
            <a:off x="615952" y="855663"/>
            <a:ext cx="10938933" cy="0"/>
          </a:xfrm>
          <a:prstGeom prst="straightConnector1">
            <a:avLst/>
          </a:prstGeom>
          <a:noFill/>
          <a:ln w="9525" cap="flat" cmpd="sng">
            <a:solidFill>
              <a:schemeClr val="lt2"/>
            </a:solidFill>
            <a:prstDash val="solid"/>
            <a:round/>
            <a:headEnd type="none" w="med" len="med"/>
            <a:tailEnd type="none" w="med" len="med"/>
          </a:ln>
        </p:spPr>
      </p:cxnSp>
      <p:sp>
        <p:nvSpPr>
          <p:cNvPr id="86" name="Shape 86"/>
          <p:cNvSpPr txBox="1">
            <a:spLocks noGrp="1"/>
          </p:cNvSpPr>
          <p:nvPr>
            <p:ph type="title"/>
          </p:nvPr>
        </p:nvSpPr>
        <p:spPr>
          <a:xfrm>
            <a:off x="607719" y="362191"/>
            <a:ext cx="10960100" cy="474663"/>
          </a:xfrm>
          <a:prstGeom prst="rect">
            <a:avLst/>
          </a:prstGeom>
          <a:noFill/>
          <a:ln>
            <a:noFill/>
          </a:ln>
        </p:spPr>
        <p:txBody>
          <a:bodyPr lIns="121654" tIns="121654" rIns="121654" bIns="121654" anchor="t" anchorCtr="0"/>
          <a:lstStyle>
            <a:lvl1pPr algn="l" rtl="0">
              <a:lnSpc>
                <a:spcPct val="90000"/>
              </a:lnSpc>
              <a:spcBef>
                <a:spcPts val="0"/>
              </a:spcBef>
              <a:spcAft>
                <a:spcPts val="0"/>
              </a:spcAft>
              <a:defRPr sz="2400">
                <a:solidFill>
                  <a:schemeClr val="accent1"/>
                </a:solidFill>
                <a:latin typeface="Arial"/>
                <a:ea typeface="Arial"/>
                <a:cs typeface="Arial"/>
                <a:sym typeface="Arial"/>
              </a:defRPr>
            </a:lvl1pPr>
            <a:lvl2pPr algn="l" rtl="0">
              <a:lnSpc>
                <a:spcPct val="90000"/>
              </a:lnSpc>
              <a:spcBef>
                <a:spcPts val="0"/>
              </a:spcBef>
              <a:spcAft>
                <a:spcPts val="0"/>
              </a:spcAft>
              <a:defRPr sz="2400">
                <a:solidFill>
                  <a:schemeClr val="accent1"/>
                </a:solidFill>
                <a:latin typeface="Arial"/>
                <a:ea typeface="Arial"/>
                <a:cs typeface="Arial"/>
                <a:sym typeface="Arial"/>
              </a:defRPr>
            </a:lvl2pPr>
            <a:lvl3pPr algn="l" rtl="0">
              <a:lnSpc>
                <a:spcPct val="90000"/>
              </a:lnSpc>
              <a:spcBef>
                <a:spcPts val="0"/>
              </a:spcBef>
              <a:spcAft>
                <a:spcPts val="0"/>
              </a:spcAft>
              <a:defRPr sz="2400">
                <a:solidFill>
                  <a:schemeClr val="accent1"/>
                </a:solidFill>
                <a:latin typeface="Arial"/>
                <a:ea typeface="Arial"/>
                <a:cs typeface="Arial"/>
                <a:sym typeface="Arial"/>
              </a:defRPr>
            </a:lvl3pPr>
            <a:lvl4pPr algn="l" rtl="0">
              <a:lnSpc>
                <a:spcPct val="90000"/>
              </a:lnSpc>
              <a:spcBef>
                <a:spcPts val="0"/>
              </a:spcBef>
              <a:spcAft>
                <a:spcPts val="0"/>
              </a:spcAft>
              <a:defRPr sz="2400">
                <a:solidFill>
                  <a:schemeClr val="accent1"/>
                </a:solidFill>
                <a:latin typeface="Arial"/>
                <a:ea typeface="Arial"/>
                <a:cs typeface="Arial"/>
                <a:sym typeface="Arial"/>
              </a:defRPr>
            </a:lvl4pPr>
            <a:lvl5pPr algn="l" rtl="0">
              <a:lnSpc>
                <a:spcPct val="90000"/>
              </a:lnSpc>
              <a:spcBef>
                <a:spcPts val="0"/>
              </a:spcBef>
              <a:spcAft>
                <a:spcPts val="0"/>
              </a:spcAft>
              <a:defRPr sz="2400">
                <a:solidFill>
                  <a:schemeClr val="accent1"/>
                </a:solidFill>
                <a:latin typeface="Arial"/>
                <a:ea typeface="Arial"/>
                <a:cs typeface="Arial"/>
                <a:sym typeface="Arial"/>
              </a:defRPr>
            </a:lvl5pPr>
            <a:lvl6pPr marL="456047" algn="l" rtl="0">
              <a:lnSpc>
                <a:spcPct val="90000"/>
              </a:lnSpc>
              <a:spcBef>
                <a:spcPts val="0"/>
              </a:spcBef>
              <a:spcAft>
                <a:spcPts val="0"/>
              </a:spcAft>
              <a:defRPr sz="2400">
                <a:solidFill>
                  <a:schemeClr val="accent1"/>
                </a:solidFill>
                <a:latin typeface="Arial"/>
                <a:ea typeface="Arial"/>
                <a:cs typeface="Arial"/>
                <a:sym typeface="Arial"/>
              </a:defRPr>
            </a:lvl6pPr>
            <a:lvl7pPr marL="912228" algn="l" rtl="0">
              <a:lnSpc>
                <a:spcPct val="90000"/>
              </a:lnSpc>
              <a:spcBef>
                <a:spcPts val="0"/>
              </a:spcBef>
              <a:spcAft>
                <a:spcPts val="0"/>
              </a:spcAft>
              <a:defRPr sz="2400">
                <a:solidFill>
                  <a:schemeClr val="accent1"/>
                </a:solidFill>
                <a:latin typeface="Arial"/>
                <a:ea typeface="Arial"/>
                <a:cs typeface="Arial"/>
                <a:sym typeface="Arial"/>
              </a:defRPr>
            </a:lvl7pPr>
            <a:lvl8pPr marL="1368319" algn="l" rtl="0">
              <a:lnSpc>
                <a:spcPct val="90000"/>
              </a:lnSpc>
              <a:spcBef>
                <a:spcPts val="0"/>
              </a:spcBef>
              <a:spcAft>
                <a:spcPts val="0"/>
              </a:spcAft>
              <a:defRPr sz="2400">
                <a:solidFill>
                  <a:schemeClr val="accent1"/>
                </a:solidFill>
                <a:latin typeface="Arial"/>
                <a:ea typeface="Arial"/>
                <a:cs typeface="Arial"/>
                <a:sym typeface="Arial"/>
              </a:defRPr>
            </a:lvl8pPr>
            <a:lvl9pPr marL="1824455" algn="l" rtl="0">
              <a:lnSpc>
                <a:spcPct val="90000"/>
              </a:lnSpc>
              <a:spcBef>
                <a:spcPts val="0"/>
              </a:spcBef>
              <a:spcAft>
                <a:spcPts val="0"/>
              </a:spcAft>
              <a:defRPr sz="2400">
                <a:solidFill>
                  <a:schemeClr val="accent1"/>
                </a:solidFill>
                <a:latin typeface="Arial"/>
                <a:ea typeface="Arial"/>
                <a:cs typeface="Arial"/>
                <a:sym typeface="Arial"/>
              </a:defRPr>
            </a:lvl9pPr>
          </a:lstStyle>
          <a:p>
            <a:endParaRPr/>
          </a:p>
        </p:txBody>
      </p:sp>
      <p:sp>
        <p:nvSpPr>
          <p:cNvPr id="87" name="Shape 87"/>
          <p:cNvSpPr txBox="1">
            <a:spLocks noGrp="1"/>
          </p:cNvSpPr>
          <p:nvPr>
            <p:ph type="body" idx="1"/>
          </p:nvPr>
        </p:nvSpPr>
        <p:spPr>
          <a:xfrm>
            <a:off x="609600" y="1219248"/>
            <a:ext cx="10972800" cy="5057775"/>
          </a:xfrm>
          <a:prstGeom prst="rect">
            <a:avLst/>
          </a:prstGeom>
          <a:noFill/>
          <a:ln>
            <a:noFill/>
          </a:ln>
        </p:spPr>
        <p:txBody>
          <a:bodyPr lIns="121654" tIns="121654" rIns="121654" bIns="121654" anchor="t" anchorCtr="0"/>
          <a:lstStyle>
            <a:lvl1pPr rtl="0">
              <a:spcBef>
                <a:spcPts val="0"/>
              </a:spcBef>
              <a:defRPr sz="1575"/>
            </a:lvl1pPr>
            <a:lvl2pPr marL="231224" indent="-171082" rtl="0">
              <a:spcBef>
                <a:spcPts val="0"/>
              </a:spcBef>
              <a:buFont typeface="Arial"/>
              <a:buChar char="●"/>
              <a:defRPr sz="1575"/>
            </a:lvl2pPr>
            <a:lvl3pPr marL="456098" indent="-167907" rtl="0">
              <a:spcBef>
                <a:spcPts val="0"/>
              </a:spcBef>
              <a:buFont typeface="Arial"/>
              <a:buChar char="●"/>
              <a:defRPr sz="1575"/>
            </a:lvl3pPr>
            <a:lvl4pPr marL="687411" indent="-171082" rtl="0">
              <a:spcBef>
                <a:spcPts val="0"/>
              </a:spcBef>
              <a:buFont typeface="Arial"/>
              <a:buChar char="●"/>
              <a:defRPr sz="1575"/>
            </a:lvl4pPr>
            <a:lvl5pPr marL="912330" indent="-167907" rtl="0">
              <a:spcBef>
                <a:spcPts val="0"/>
              </a:spcBef>
              <a:buFont typeface="Arial"/>
              <a:buChar char="●"/>
              <a:defRPr sz="1575"/>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88" name="Shape 88"/>
          <p:cNvSpPr txBox="1">
            <a:spLocks noGrp="1"/>
          </p:cNvSpPr>
          <p:nvPr>
            <p:ph type="sldNum" idx="12"/>
          </p:nvPr>
        </p:nvSpPr>
        <p:spPr>
          <a:xfrm>
            <a:off x="11120967" y="6548437"/>
            <a:ext cx="431800" cy="214312"/>
          </a:xfrm>
          <a:prstGeom prst="rect">
            <a:avLst/>
          </a:prstGeom>
          <a:noFill/>
          <a:ln>
            <a:noFill/>
          </a:ln>
        </p:spPr>
        <p:txBody>
          <a:bodyPr lIns="121654" tIns="121654" rIns="121654" bIns="121654" anchor="ctr" anchorCtr="0">
            <a:noAutofit/>
          </a:bodyPr>
          <a:lstStyle/>
          <a:p>
            <a:pPr indent="-88716" defTabSz="912330">
              <a:buClr>
                <a:srgbClr val="000000"/>
              </a:buClr>
              <a:buFont typeface="Arial"/>
              <a:buChar char="●"/>
            </a:pPr>
            <a:endParaRPr lang="en-US" sz="825" kern="0">
              <a:solidFill>
                <a:srgbClr val="AAAAAA"/>
              </a:solidFill>
              <a:latin typeface="Arial"/>
              <a:ea typeface="Arial"/>
              <a:cs typeface="Arial"/>
              <a:sym typeface="Arial"/>
              <a:rtl val="0"/>
            </a:endParaRPr>
          </a:p>
          <a:p>
            <a:pPr marL="456047" lvl="1" indent="-101273" defTabSz="912330">
              <a:buClr>
                <a:srgbClr val="000000"/>
              </a:buClr>
              <a:buFont typeface="Courier New"/>
              <a:buChar char="o"/>
            </a:pPr>
            <a:endParaRPr lang="en-US" kern="0">
              <a:solidFill>
                <a:srgbClr val="595959"/>
              </a:solidFill>
              <a:latin typeface="Arial"/>
              <a:ea typeface="Arial"/>
              <a:cs typeface="Arial"/>
              <a:sym typeface="Arial"/>
              <a:rtl val="0"/>
            </a:endParaRPr>
          </a:p>
          <a:p>
            <a:pPr marL="912228" lvl="2" indent="-101222" defTabSz="912330">
              <a:buClr>
                <a:srgbClr val="000000"/>
              </a:buClr>
              <a:buFont typeface="Wingdings"/>
              <a:buChar char="§"/>
            </a:pPr>
            <a:endParaRPr lang="en-US" kern="0">
              <a:solidFill>
                <a:srgbClr val="595959"/>
              </a:solidFill>
              <a:latin typeface="Arial"/>
              <a:ea typeface="Arial"/>
              <a:cs typeface="Arial"/>
              <a:sym typeface="Arial"/>
              <a:rtl val="0"/>
            </a:endParaRPr>
          </a:p>
          <a:p>
            <a:pPr marL="1368319" lvl="3" indent="-101171" defTabSz="912330">
              <a:buClr>
                <a:srgbClr val="000000"/>
              </a:buClr>
              <a:buFont typeface="Arial"/>
              <a:buChar char="●"/>
            </a:pPr>
            <a:endParaRPr lang="en-US" kern="0">
              <a:solidFill>
                <a:srgbClr val="595959"/>
              </a:solidFill>
              <a:latin typeface="Arial"/>
              <a:ea typeface="Arial"/>
              <a:cs typeface="Arial"/>
              <a:sym typeface="Arial"/>
              <a:rtl val="0"/>
            </a:endParaRPr>
          </a:p>
          <a:p>
            <a:pPr marL="1824455" lvl="4" indent="-101120" defTabSz="912330">
              <a:buClr>
                <a:srgbClr val="000000"/>
              </a:buClr>
              <a:buFont typeface="Courier New"/>
              <a:buChar char="o"/>
            </a:pPr>
            <a:endParaRPr lang="en-US" kern="0">
              <a:solidFill>
                <a:srgbClr val="595959"/>
              </a:solidFill>
              <a:latin typeface="Arial"/>
              <a:ea typeface="Arial"/>
              <a:cs typeface="Arial"/>
              <a:sym typeface="Arial"/>
              <a:rtl val="0"/>
            </a:endParaRPr>
          </a:p>
          <a:p>
            <a:pPr marL="2280502" lvl="5" indent="-101069" defTabSz="912330">
              <a:buClr>
                <a:srgbClr val="000000"/>
              </a:buClr>
              <a:buFont typeface="Wingdings"/>
              <a:buChar char="§"/>
            </a:pPr>
            <a:endParaRPr lang="en-US" kern="0">
              <a:solidFill>
                <a:srgbClr val="595959"/>
              </a:solidFill>
              <a:latin typeface="Arial"/>
              <a:ea typeface="Arial"/>
              <a:cs typeface="Arial"/>
              <a:sym typeface="Arial"/>
              <a:rtl val="0"/>
            </a:endParaRPr>
          </a:p>
          <a:p>
            <a:pPr marL="2736548" lvl="6" indent="-101018" defTabSz="912330">
              <a:buClr>
                <a:srgbClr val="000000"/>
              </a:buClr>
              <a:buFont typeface="Arial"/>
              <a:buChar char="●"/>
            </a:pPr>
            <a:endParaRPr lang="en-US" kern="0">
              <a:solidFill>
                <a:srgbClr val="595959"/>
              </a:solidFill>
              <a:latin typeface="Arial"/>
              <a:ea typeface="Arial"/>
              <a:cs typeface="Arial"/>
              <a:sym typeface="Arial"/>
              <a:rtl val="0"/>
            </a:endParaRPr>
          </a:p>
          <a:p>
            <a:pPr marL="3192698" lvl="7" indent="-100970" defTabSz="912330">
              <a:buClr>
                <a:srgbClr val="000000"/>
              </a:buClr>
              <a:buFont typeface="Courier New"/>
              <a:buChar char="o"/>
            </a:pPr>
            <a:endParaRPr lang="en-US" kern="0">
              <a:solidFill>
                <a:srgbClr val="595959"/>
              </a:solidFill>
              <a:latin typeface="Arial"/>
              <a:ea typeface="Arial"/>
              <a:cs typeface="Arial"/>
              <a:sym typeface="Arial"/>
              <a:rtl val="0"/>
            </a:endParaRPr>
          </a:p>
          <a:p>
            <a:pPr marL="3648809" lvl="8" indent="-100919" defTabSz="912330">
              <a:buClr>
                <a:srgbClr val="000000"/>
              </a:buClr>
              <a:buFont typeface="Wingdings"/>
              <a:buChar char="§"/>
            </a:pPr>
            <a:endParaRPr lang="en-US" kern="0">
              <a:solidFill>
                <a:srgbClr val="595959"/>
              </a:solidFill>
              <a:latin typeface="Arial"/>
              <a:ea typeface="Arial"/>
              <a:cs typeface="Arial"/>
              <a:sym typeface="Arial"/>
              <a:rtl val="0"/>
            </a:endParaRPr>
          </a:p>
        </p:txBody>
      </p:sp>
    </p:spTree>
    <p:extLst>
      <p:ext uri="{BB962C8B-B14F-4D97-AF65-F5344CB8AC3E}">
        <p14:creationId xmlns:p14="http://schemas.microsoft.com/office/powerpoint/2010/main" val="265705226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8"/>
        <p:cNvGrpSpPr/>
        <p:nvPr/>
      </p:nvGrpSpPr>
      <p:grpSpPr>
        <a:xfrm>
          <a:off x="0" y="0"/>
          <a:ext cx="0" cy="0"/>
          <a:chOff x="0" y="0"/>
          <a:chExt cx="0" cy="0"/>
        </a:xfrm>
      </p:grpSpPr>
      <p:sp>
        <p:nvSpPr>
          <p:cNvPr id="19" name="Shape 19"/>
          <p:cNvSpPr/>
          <p:nvPr/>
        </p:nvSpPr>
        <p:spPr>
          <a:xfrm>
            <a:off x="0" y="6727600"/>
            <a:ext cx="12192000" cy="130400"/>
          </a:xfrm>
          <a:prstGeom prst="rect">
            <a:avLst/>
          </a:prstGeom>
          <a:solidFill>
            <a:schemeClr val="lt2"/>
          </a:solidFill>
          <a:ln>
            <a:noFill/>
          </a:ln>
        </p:spPr>
        <p:txBody>
          <a:bodyPr lIns="91309" tIns="91309" rIns="91309" bIns="91309" anchor="ctr" anchorCtr="0">
            <a:noAutofit/>
          </a:bodyPr>
          <a:lstStyle/>
          <a:p>
            <a:pPr defTabSz="913095"/>
            <a:endParaRPr sz="1425" kern="0">
              <a:solidFill>
                <a:srgbClr val="000000"/>
              </a:solidFill>
              <a:latin typeface="Arial"/>
              <a:ea typeface="Arial"/>
              <a:cs typeface="Arial"/>
              <a:sym typeface="Arial"/>
            </a:endParaRPr>
          </a:p>
        </p:txBody>
      </p:sp>
      <p:sp>
        <p:nvSpPr>
          <p:cNvPr id="20" name="Shape 20"/>
          <p:cNvSpPr txBox="1">
            <a:spLocks noGrp="1"/>
          </p:cNvSpPr>
          <p:nvPr>
            <p:ph type="title"/>
          </p:nvPr>
        </p:nvSpPr>
        <p:spPr>
          <a:xfrm>
            <a:off x="415600" y="593367"/>
            <a:ext cx="11360800" cy="763600"/>
          </a:xfrm>
          <a:prstGeom prst="rect">
            <a:avLst/>
          </a:prstGeom>
        </p:spPr>
        <p:txBody>
          <a:bodyPr lIns="121745" tIns="121745" rIns="121745" bIns="12174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1" name="Shape 21"/>
          <p:cNvSpPr txBox="1">
            <a:spLocks noGrp="1"/>
          </p:cNvSpPr>
          <p:nvPr>
            <p:ph type="body" idx="1"/>
          </p:nvPr>
        </p:nvSpPr>
        <p:spPr>
          <a:xfrm>
            <a:off x="415600" y="1536633"/>
            <a:ext cx="11360800" cy="4555200"/>
          </a:xfrm>
          <a:prstGeom prst="rect">
            <a:avLst/>
          </a:prstGeom>
        </p:spPr>
        <p:txBody>
          <a:bodyPr lIns="121745" tIns="121745" rIns="121745" bIns="12174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sldNum" idx="12"/>
          </p:nvPr>
        </p:nvSpPr>
        <p:spPr>
          <a:xfrm>
            <a:off x="11296609" y="6217621"/>
            <a:ext cx="731600" cy="524800"/>
          </a:xfrm>
          <a:prstGeom prst="rect">
            <a:avLst/>
          </a:prstGeom>
        </p:spPr>
        <p:txBody>
          <a:bodyPr lIns="121745" tIns="121745" rIns="121745" bIns="121745" anchor="ctr" anchorCtr="0">
            <a:noAutofit/>
          </a:bodyPr>
          <a:lstStyle/>
          <a:p>
            <a:fld id="{00000000-1234-1234-1234-123412341234}" type="slidenum">
              <a:rPr lang="en">
                <a:solidFill>
                  <a:srgbClr val="202729"/>
                </a:solidFill>
                <a:latin typeface="Arial"/>
              </a:rPr>
              <a:pPr/>
              <a:t>‹#›</a:t>
            </a:fld>
            <a:endParaRPr lang="en">
              <a:solidFill>
                <a:srgbClr val="202729"/>
              </a:solidFill>
              <a:latin typeface="Arial"/>
            </a:endParaRPr>
          </a:p>
        </p:txBody>
      </p:sp>
    </p:spTree>
    <p:extLst>
      <p:ext uri="{BB962C8B-B14F-4D97-AF65-F5344CB8AC3E}">
        <p14:creationId xmlns:p14="http://schemas.microsoft.com/office/powerpoint/2010/main" val="73921816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5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466EFA1D-06DD-1C40-95B3-CD58A603AC5A}" type="datetimeFigureOut">
              <a:rPr lang="en-US">
                <a:solidFill>
                  <a:prstClr val="black">
                    <a:tint val="75000"/>
                  </a:prstClr>
                </a:solidFill>
              </a:rPr>
              <a:pPr>
                <a:defRPr/>
              </a:pPr>
              <a:t>3/1/23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984EEE5-4763-FA4A-9102-0276881F34B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25332273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012D7DA-5C93-5F43-AFDE-227CAC0438A4}" type="datetimeFigureOut">
              <a:rPr lang="en-US">
                <a:solidFill>
                  <a:prstClr val="black">
                    <a:tint val="75000"/>
                  </a:prstClr>
                </a:solidFill>
              </a:rPr>
              <a:pPr>
                <a:defRPr/>
              </a:pPr>
              <a:t>3/1/23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4185FE57-B2B9-D74F-905D-D5E6F331BBF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091912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70"/>
            <a:ext cx="73152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FC23D77-2495-2344-9246-08F8C682A6D6}" type="datetimeFigureOut">
              <a:rPr lang="en-US">
                <a:solidFill>
                  <a:prstClr val="black">
                    <a:tint val="75000"/>
                  </a:prstClr>
                </a:solidFill>
                <a:latin typeface="Calibri"/>
              </a:rPr>
              <a:pPr>
                <a:defRPr/>
              </a:pPr>
              <a:t>3/1/23</a:t>
            </a:fld>
            <a:endParaRPr lang="en-US">
              <a:solidFill>
                <a:prstClr val="black">
                  <a:tint val="75000"/>
                </a:prstClr>
              </a:solidFill>
              <a:latin typeface="Calibri"/>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7" name="Slide Number Placeholder 5"/>
          <p:cNvSpPr>
            <a:spLocks noGrp="1"/>
          </p:cNvSpPr>
          <p:nvPr>
            <p:ph type="sldNum" sz="quarter" idx="12"/>
          </p:nvPr>
        </p:nvSpPr>
        <p:spPr/>
        <p:txBody>
          <a:bodyPr/>
          <a:lstStyle>
            <a:lvl1pPr>
              <a:defRPr/>
            </a:lvl1pPr>
          </a:lstStyle>
          <a:p>
            <a:pPr>
              <a:defRPr/>
            </a:pPr>
            <a:fld id="{3948DCE9-E4C5-FF47-8469-0DD510DB1D4D}" type="slidenum">
              <a:rPr lang="en-US">
                <a:solidFill>
                  <a:prstClr val="black">
                    <a:tint val="75000"/>
                  </a:prstClr>
                </a:solidFill>
                <a:latin typeface="Calibri"/>
              </a:rPr>
              <a:pPr>
                <a:def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56437931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A01DDF74-F403-C547-A478-8D2A4924EDB7}" type="datetimeFigureOut">
              <a:rPr lang="en-US">
                <a:solidFill>
                  <a:prstClr val="black">
                    <a:tint val="75000"/>
                  </a:prstClr>
                </a:solidFill>
              </a:rPr>
              <a:pPr>
                <a:defRPr/>
              </a:pPr>
              <a:t>3/1/23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415E9FB-0723-C649-BB51-007C0B2A8A4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32302063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65D5CDD3-0133-F046-8DB1-3ACF73F57BC6}" type="datetimeFigureOut">
              <a:rPr lang="en-US">
                <a:solidFill>
                  <a:prstClr val="black">
                    <a:tint val="75000"/>
                  </a:prstClr>
                </a:solidFill>
              </a:rPr>
              <a:pPr>
                <a:defRPr/>
              </a:pPr>
              <a:t>3/1/23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738505B-1BE9-1B48-8D1A-35341F0067D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30860009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4"/>
            <a:ext cx="5386917"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8" y="1535114"/>
            <a:ext cx="5389033"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94B10CBE-D103-7B4D-BB99-B7A9C0843D39}" type="datetimeFigureOut">
              <a:rPr lang="en-US">
                <a:solidFill>
                  <a:prstClr val="black">
                    <a:tint val="75000"/>
                  </a:prstClr>
                </a:solidFill>
              </a:rPr>
              <a:pPr>
                <a:defRPr/>
              </a:pPr>
              <a:t>3/1/23</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88B2FD69-AA94-EE47-8A19-095EC73D2DA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50906239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66F0FB06-5152-2C42-A41E-8D7597954254}" type="datetimeFigureOut">
              <a:rPr lang="en-US">
                <a:solidFill>
                  <a:prstClr val="black">
                    <a:tint val="75000"/>
                  </a:prstClr>
                </a:solidFill>
              </a:rPr>
              <a:pPr>
                <a:defRPr/>
              </a:pPr>
              <a:t>3/1/23</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542ECA8C-6CD4-B04F-8504-39D62AFE2AA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78460766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4A8C442-7D6D-6B4C-967D-1A5D9AEADEFB}" type="datetimeFigureOut">
              <a:rPr lang="en-US">
                <a:solidFill>
                  <a:prstClr val="black">
                    <a:tint val="75000"/>
                  </a:prstClr>
                </a:solidFill>
              </a:rPr>
              <a:pPr>
                <a:defRPr/>
              </a:pPr>
              <a:t>3/1/23</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6928799F-8E77-024F-A3D0-B7C45A48D43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81529566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26" y="273050"/>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8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26" y="1435104"/>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DC39D82-ECF6-FB49-8E6C-55028434B82C}" type="datetimeFigureOut">
              <a:rPr lang="en-US">
                <a:solidFill>
                  <a:prstClr val="black">
                    <a:tint val="75000"/>
                  </a:prstClr>
                </a:solidFill>
              </a:rPr>
              <a:pPr>
                <a:defRPr/>
              </a:pPr>
              <a:t>3/1/23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FD7138EE-E006-7C4E-BF94-126DAD08570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65876684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70"/>
            <a:ext cx="73152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FC23D77-2495-2344-9246-08F8C682A6D6}" type="datetimeFigureOut">
              <a:rPr lang="en-US">
                <a:solidFill>
                  <a:prstClr val="black">
                    <a:tint val="75000"/>
                  </a:prstClr>
                </a:solidFill>
              </a:rPr>
              <a:pPr>
                <a:defRPr/>
              </a:pPr>
              <a:t>3/1/23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3948DCE9-E4C5-FF47-8469-0DD510DB1D4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48588170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6DD9F0C-E9FC-9D4C-8304-33904BF463DB}" type="datetimeFigureOut">
              <a:rPr lang="en-US">
                <a:solidFill>
                  <a:prstClr val="black">
                    <a:tint val="75000"/>
                  </a:prstClr>
                </a:solidFill>
              </a:rPr>
              <a:pPr>
                <a:defRPr/>
              </a:pPr>
              <a:t>3/1/23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0C9B44D-A2DC-5A45-80A8-89F0DA94A41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19074323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25A8FA6-AF11-604C-8EF0-AE97F150F4FE}" type="datetimeFigureOut">
              <a:rPr lang="en-US">
                <a:solidFill>
                  <a:prstClr val="black">
                    <a:tint val="75000"/>
                  </a:prstClr>
                </a:solidFill>
              </a:rPr>
              <a:pPr>
                <a:defRPr/>
              </a:pPr>
              <a:t>3/1/23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873E29A-A6B0-EE4C-83A4-24E91443F84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68323238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53CF066-3781-4DFC-8122-55F57DDB57ED}" type="datetimeFigureOut">
              <a:rPr lang="en-US" smtClean="0">
                <a:solidFill>
                  <a:prstClr val="black">
                    <a:tint val="75000"/>
                  </a:prstClr>
                </a:solidFill>
              </a:rPr>
              <a:pPr/>
              <a:t>3/1/23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867BE6-B1E0-4569-AFB7-642EF68ABC7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3108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61.xml"/><Relationship Id="rId3" Type="http://schemas.openxmlformats.org/officeDocument/2006/relationships/slideLayout" Target="../slideLayouts/slideLayout156.xml"/><Relationship Id="rId7" Type="http://schemas.openxmlformats.org/officeDocument/2006/relationships/slideLayout" Target="../slideLayouts/slideLayout160.xml"/><Relationship Id="rId12" Type="http://schemas.openxmlformats.org/officeDocument/2006/relationships/theme" Target="../theme/theme10.xml"/><Relationship Id="rId2" Type="http://schemas.openxmlformats.org/officeDocument/2006/relationships/slideLayout" Target="../slideLayouts/slideLayout155.xml"/><Relationship Id="rId1" Type="http://schemas.openxmlformats.org/officeDocument/2006/relationships/slideLayout" Target="../slideLayouts/slideLayout154.xml"/><Relationship Id="rId6" Type="http://schemas.openxmlformats.org/officeDocument/2006/relationships/slideLayout" Target="../slideLayouts/slideLayout159.xml"/><Relationship Id="rId11" Type="http://schemas.openxmlformats.org/officeDocument/2006/relationships/slideLayout" Target="../slideLayouts/slideLayout164.xml"/><Relationship Id="rId5" Type="http://schemas.openxmlformats.org/officeDocument/2006/relationships/slideLayout" Target="../slideLayouts/slideLayout158.xml"/><Relationship Id="rId10" Type="http://schemas.openxmlformats.org/officeDocument/2006/relationships/slideLayout" Target="../slideLayouts/slideLayout163.xml"/><Relationship Id="rId4" Type="http://schemas.openxmlformats.org/officeDocument/2006/relationships/slideLayout" Target="../slideLayouts/slideLayout157.xml"/><Relationship Id="rId9" Type="http://schemas.openxmlformats.org/officeDocument/2006/relationships/slideLayout" Target="../slideLayouts/slideLayout162.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72.xml"/><Relationship Id="rId3" Type="http://schemas.openxmlformats.org/officeDocument/2006/relationships/slideLayout" Target="../slideLayouts/slideLayout167.xml"/><Relationship Id="rId7" Type="http://schemas.openxmlformats.org/officeDocument/2006/relationships/slideLayout" Target="../slideLayouts/slideLayout171.xml"/><Relationship Id="rId12" Type="http://schemas.openxmlformats.org/officeDocument/2006/relationships/theme" Target="../theme/theme11.xml"/><Relationship Id="rId2" Type="http://schemas.openxmlformats.org/officeDocument/2006/relationships/slideLayout" Target="../slideLayouts/slideLayout166.xml"/><Relationship Id="rId1" Type="http://schemas.openxmlformats.org/officeDocument/2006/relationships/slideLayout" Target="../slideLayouts/slideLayout165.xml"/><Relationship Id="rId6" Type="http://schemas.openxmlformats.org/officeDocument/2006/relationships/slideLayout" Target="../slideLayouts/slideLayout170.xml"/><Relationship Id="rId11" Type="http://schemas.openxmlformats.org/officeDocument/2006/relationships/slideLayout" Target="../slideLayouts/slideLayout175.xml"/><Relationship Id="rId5" Type="http://schemas.openxmlformats.org/officeDocument/2006/relationships/slideLayout" Target="../slideLayouts/slideLayout169.xml"/><Relationship Id="rId10" Type="http://schemas.openxmlformats.org/officeDocument/2006/relationships/slideLayout" Target="../slideLayouts/slideLayout174.xml"/><Relationship Id="rId4" Type="http://schemas.openxmlformats.org/officeDocument/2006/relationships/slideLayout" Target="../slideLayouts/slideLayout168.xml"/><Relationship Id="rId9" Type="http://schemas.openxmlformats.org/officeDocument/2006/relationships/slideLayout" Target="../slideLayouts/slideLayout173.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83.xml"/><Relationship Id="rId3" Type="http://schemas.openxmlformats.org/officeDocument/2006/relationships/slideLayout" Target="../slideLayouts/slideLayout178.xml"/><Relationship Id="rId7" Type="http://schemas.openxmlformats.org/officeDocument/2006/relationships/slideLayout" Target="../slideLayouts/slideLayout182.xml"/><Relationship Id="rId12" Type="http://schemas.openxmlformats.org/officeDocument/2006/relationships/theme" Target="../theme/theme12.xml"/><Relationship Id="rId2" Type="http://schemas.openxmlformats.org/officeDocument/2006/relationships/slideLayout" Target="../slideLayouts/slideLayout177.xml"/><Relationship Id="rId1" Type="http://schemas.openxmlformats.org/officeDocument/2006/relationships/slideLayout" Target="../slideLayouts/slideLayout176.xml"/><Relationship Id="rId6" Type="http://schemas.openxmlformats.org/officeDocument/2006/relationships/slideLayout" Target="../slideLayouts/slideLayout181.xml"/><Relationship Id="rId11" Type="http://schemas.openxmlformats.org/officeDocument/2006/relationships/slideLayout" Target="../slideLayouts/slideLayout186.xml"/><Relationship Id="rId5" Type="http://schemas.openxmlformats.org/officeDocument/2006/relationships/slideLayout" Target="../slideLayouts/slideLayout180.xml"/><Relationship Id="rId10" Type="http://schemas.openxmlformats.org/officeDocument/2006/relationships/slideLayout" Target="../slideLayouts/slideLayout185.xml"/><Relationship Id="rId4" Type="http://schemas.openxmlformats.org/officeDocument/2006/relationships/slideLayout" Target="../slideLayouts/slideLayout179.xml"/><Relationship Id="rId9" Type="http://schemas.openxmlformats.org/officeDocument/2006/relationships/slideLayout" Target="../slideLayouts/slideLayout184.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94.xml"/><Relationship Id="rId3" Type="http://schemas.openxmlformats.org/officeDocument/2006/relationships/slideLayout" Target="../slideLayouts/slideLayout189.xml"/><Relationship Id="rId7" Type="http://schemas.openxmlformats.org/officeDocument/2006/relationships/slideLayout" Target="../slideLayouts/slideLayout193.xml"/><Relationship Id="rId12" Type="http://schemas.openxmlformats.org/officeDocument/2006/relationships/theme" Target="../theme/theme13.xml"/><Relationship Id="rId2" Type="http://schemas.openxmlformats.org/officeDocument/2006/relationships/slideLayout" Target="../slideLayouts/slideLayout188.xml"/><Relationship Id="rId1" Type="http://schemas.openxmlformats.org/officeDocument/2006/relationships/slideLayout" Target="../slideLayouts/slideLayout187.xml"/><Relationship Id="rId6" Type="http://schemas.openxmlformats.org/officeDocument/2006/relationships/slideLayout" Target="../slideLayouts/slideLayout192.xml"/><Relationship Id="rId11" Type="http://schemas.openxmlformats.org/officeDocument/2006/relationships/slideLayout" Target="../slideLayouts/slideLayout197.xml"/><Relationship Id="rId5" Type="http://schemas.openxmlformats.org/officeDocument/2006/relationships/slideLayout" Target="../slideLayouts/slideLayout191.xml"/><Relationship Id="rId10" Type="http://schemas.openxmlformats.org/officeDocument/2006/relationships/slideLayout" Target="../slideLayouts/slideLayout196.xml"/><Relationship Id="rId4" Type="http://schemas.openxmlformats.org/officeDocument/2006/relationships/slideLayout" Target="../slideLayouts/slideLayout190.xml"/><Relationship Id="rId9" Type="http://schemas.openxmlformats.org/officeDocument/2006/relationships/slideLayout" Target="../slideLayouts/slideLayout195.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05.xml"/><Relationship Id="rId3" Type="http://schemas.openxmlformats.org/officeDocument/2006/relationships/slideLayout" Target="../slideLayouts/slideLayout200.xml"/><Relationship Id="rId7" Type="http://schemas.openxmlformats.org/officeDocument/2006/relationships/slideLayout" Target="../slideLayouts/slideLayout204.xml"/><Relationship Id="rId12" Type="http://schemas.openxmlformats.org/officeDocument/2006/relationships/theme" Target="../theme/theme14.xml"/><Relationship Id="rId2" Type="http://schemas.openxmlformats.org/officeDocument/2006/relationships/slideLayout" Target="../slideLayouts/slideLayout199.xml"/><Relationship Id="rId1" Type="http://schemas.openxmlformats.org/officeDocument/2006/relationships/slideLayout" Target="../slideLayouts/slideLayout198.xml"/><Relationship Id="rId6" Type="http://schemas.openxmlformats.org/officeDocument/2006/relationships/slideLayout" Target="../slideLayouts/slideLayout203.xml"/><Relationship Id="rId11" Type="http://schemas.openxmlformats.org/officeDocument/2006/relationships/slideLayout" Target="../slideLayouts/slideLayout208.xml"/><Relationship Id="rId5" Type="http://schemas.openxmlformats.org/officeDocument/2006/relationships/slideLayout" Target="../slideLayouts/slideLayout202.xml"/><Relationship Id="rId10" Type="http://schemas.openxmlformats.org/officeDocument/2006/relationships/slideLayout" Target="../slideLayouts/slideLayout207.xml"/><Relationship Id="rId4" Type="http://schemas.openxmlformats.org/officeDocument/2006/relationships/slideLayout" Target="../slideLayouts/slideLayout201.xml"/><Relationship Id="rId9" Type="http://schemas.openxmlformats.org/officeDocument/2006/relationships/slideLayout" Target="../slideLayouts/slideLayout20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59.xml"/><Relationship Id="rId18" Type="http://schemas.openxmlformats.org/officeDocument/2006/relationships/slideLayout" Target="../slideLayouts/slideLayout64.xml"/><Relationship Id="rId26" Type="http://schemas.openxmlformats.org/officeDocument/2006/relationships/slideLayout" Target="../slideLayouts/slideLayout72.xml"/><Relationship Id="rId39" Type="http://schemas.openxmlformats.org/officeDocument/2006/relationships/slideLayout" Target="../slideLayouts/slideLayout85.xml"/><Relationship Id="rId21" Type="http://schemas.openxmlformats.org/officeDocument/2006/relationships/slideLayout" Target="../slideLayouts/slideLayout67.xml"/><Relationship Id="rId34" Type="http://schemas.openxmlformats.org/officeDocument/2006/relationships/slideLayout" Target="../slideLayouts/slideLayout80.xml"/><Relationship Id="rId42" Type="http://schemas.openxmlformats.org/officeDocument/2006/relationships/theme" Target="../theme/theme5.xml"/><Relationship Id="rId7" Type="http://schemas.openxmlformats.org/officeDocument/2006/relationships/slideLayout" Target="../slideLayouts/slideLayout53.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20" Type="http://schemas.openxmlformats.org/officeDocument/2006/relationships/slideLayout" Target="../slideLayouts/slideLayout66.xml"/><Relationship Id="rId29" Type="http://schemas.openxmlformats.org/officeDocument/2006/relationships/slideLayout" Target="../slideLayouts/slideLayout75.xml"/><Relationship Id="rId41" Type="http://schemas.openxmlformats.org/officeDocument/2006/relationships/slideLayout" Target="../slideLayouts/slideLayout87.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24" Type="http://schemas.openxmlformats.org/officeDocument/2006/relationships/slideLayout" Target="../slideLayouts/slideLayout70.xml"/><Relationship Id="rId32" Type="http://schemas.openxmlformats.org/officeDocument/2006/relationships/slideLayout" Target="../slideLayouts/slideLayout78.xml"/><Relationship Id="rId37" Type="http://schemas.openxmlformats.org/officeDocument/2006/relationships/slideLayout" Target="../slideLayouts/slideLayout83.xml"/><Relationship Id="rId40" Type="http://schemas.openxmlformats.org/officeDocument/2006/relationships/slideLayout" Target="../slideLayouts/slideLayout86.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23" Type="http://schemas.openxmlformats.org/officeDocument/2006/relationships/slideLayout" Target="../slideLayouts/slideLayout69.xml"/><Relationship Id="rId28" Type="http://schemas.openxmlformats.org/officeDocument/2006/relationships/slideLayout" Target="../slideLayouts/slideLayout74.xml"/><Relationship Id="rId36" Type="http://schemas.openxmlformats.org/officeDocument/2006/relationships/slideLayout" Target="../slideLayouts/slideLayout82.xml"/><Relationship Id="rId10" Type="http://schemas.openxmlformats.org/officeDocument/2006/relationships/slideLayout" Target="../slideLayouts/slideLayout56.xml"/><Relationship Id="rId19" Type="http://schemas.openxmlformats.org/officeDocument/2006/relationships/slideLayout" Target="../slideLayouts/slideLayout65.xml"/><Relationship Id="rId31" Type="http://schemas.openxmlformats.org/officeDocument/2006/relationships/slideLayout" Target="../slideLayouts/slideLayout77.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 Id="rId22" Type="http://schemas.openxmlformats.org/officeDocument/2006/relationships/slideLayout" Target="../slideLayouts/slideLayout68.xml"/><Relationship Id="rId27" Type="http://schemas.openxmlformats.org/officeDocument/2006/relationships/slideLayout" Target="../slideLayouts/slideLayout73.xml"/><Relationship Id="rId30" Type="http://schemas.openxmlformats.org/officeDocument/2006/relationships/slideLayout" Target="../slideLayouts/slideLayout76.xml"/><Relationship Id="rId35" Type="http://schemas.openxmlformats.org/officeDocument/2006/relationships/slideLayout" Target="../slideLayouts/slideLayout81.xml"/><Relationship Id="rId8" Type="http://schemas.openxmlformats.org/officeDocument/2006/relationships/slideLayout" Target="../slideLayouts/slideLayout54.xml"/><Relationship Id="rId3" Type="http://schemas.openxmlformats.org/officeDocument/2006/relationships/slideLayout" Target="../slideLayouts/slideLayout49.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5" Type="http://schemas.openxmlformats.org/officeDocument/2006/relationships/slideLayout" Target="../slideLayouts/slideLayout71.xml"/><Relationship Id="rId33" Type="http://schemas.openxmlformats.org/officeDocument/2006/relationships/slideLayout" Target="../slideLayouts/slideLayout79.xml"/><Relationship Id="rId38" Type="http://schemas.openxmlformats.org/officeDocument/2006/relationships/slideLayout" Target="../slideLayouts/slideLayout8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5.xml"/><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theme" Target="../theme/theme6.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6.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theme" Target="../theme/theme7.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112.xml"/><Relationship Id="rId2" Type="http://schemas.openxmlformats.org/officeDocument/2006/relationships/slideLayout" Target="../slideLayouts/slideLayout111.xml"/><Relationship Id="rId1" Type="http://schemas.openxmlformats.org/officeDocument/2006/relationships/slideLayout" Target="../slideLayouts/slideLayout110.xml"/><Relationship Id="rId6" Type="http://schemas.openxmlformats.org/officeDocument/2006/relationships/theme" Target="../theme/theme8.xml"/><Relationship Id="rId5" Type="http://schemas.openxmlformats.org/officeDocument/2006/relationships/slideLayout" Target="../slideLayouts/slideLayout114.xml"/><Relationship Id="rId4" Type="http://schemas.openxmlformats.org/officeDocument/2006/relationships/slideLayout" Target="../slideLayouts/slideLayout113.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127.xml"/><Relationship Id="rId18" Type="http://schemas.openxmlformats.org/officeDocument/2006/relationships/slideLayout" Target="../slideLayouts/slideLayout132.xml"/><Relationship Id="rId26" Type="http://schemas.openxmlformats.org/officeDocument/2006/relationships/slideLayout" Target="../slideLayouts/slideLayout140.xml"/><Relationship Id="rId39" Type="http://schemas.openxmlformats.org/officeDocument/2006/relationships/slideLayout" Target="../slideLayouts/slideLayout153.xml"/><Relationship Id="rId21" Type="http://schemas.openxmlformats.org/officeDocument/2006/relationships/slideLayout" Target="../slideLayouts/slideLayout135.xml"/><Relationship Id="rId34" Type="http://schemas.openxmlformats.org/officeDocument/2006/relationships/slideLayout" Target="../slideLayouts/slideLayout148.xml"/><Relationship Id="rId7" Type="http://schemas.openxmlformats.org/officeDocument/2006/relationships/slideLayout" Target="../slideLayouts/slideLayout121.xml"/><Relationship Id="rId12" Type="http://schemas.openxmlformats.org/officeDocument/2006/relationships/slideLayout" Target="../slideLayouts/slideLayout126.xml"/><Relationship Id="rId17" Type="http://schemas.openxmlformats.org/officeDocument/2006/relationships/slideLayout" Target="../slideLayouts/slideLayout131.xml"/><Relationship Id="rId25" Type="http://schemas.openxmlformats.org/officeDocument/2006/relationships/slideLayout" Target="../slideLayouts/slideLayout139.xml"/><Relationship Id="rId33" Type="http://schemas.openxmlformats.org/officeDocument/2006/relationships/slideLayout" Target="../slideLayouts/slideLayout147.xml"/><Relationship Id="rId38" Type="http://schemas.openxmlformats.org/officeDocument/2006/relationships/slideLayout" Target="../slideLayouts/slideLayout152.xml"/><Relationship Id="rId2" Type="http://schemas.openxmlformats.org/officeDocument/2006/relationships/slideLayout" Target="../slideLayouts/slideLayout116.xml"/><Relationship Id="rId16" Type="http://schemas.openxmlformats.org/officeDocument/2006/relationships/slideLayout" Target="../slideLayouts/slideLayout130.xml"/><Relationship Id="rId20" Type="http://schemas.openxmlformats.org/officeDocument/2006/relationships/slideLayout" Target="../slideLayouts/slideLayout134.xml"/><Relationship Id="rId29" Type="http://schemas.openxmlformats.org/officeDocument/2006/relationships/slideLayout" Target="../slideLayouts/slideLayout143.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24" Type="http://schemas.openxmlformats.org/officeDocument/2006/relationships/slideLayout" Target="../slideLayouts/slideLayout138.xml"/><Relationship Id="rId32" Type="http://schemas.openxmlformats.org/officeDocument/2006/relationships/slideLayout" Target="../slideLayouts/slideLayout146.xml"/><Relationship Id="rId37" Type="http://schemas.openxmlformats.org/officeDocument/2006/relationships/slideLayout" Target="../slideLayouts/slideLayout151.xml"/><Relationship Id="rId40" Type="http://schemas.openxmlformats.org/officeDocument/2006/relationships/theme" Target="../theme/theme9.xml"/><Relationship Id="rId5" Type="http://schemas.openxmlformats.org/officeDocument/2006/relationships/slideLayout" Target="../slideLayouts/slideLayout119.xml"/><Relationship Id="rId15" Type="http://schemas.openxmlformats.org/officeDocument/2006/relationships/slideLayout" Target="../slideLayouts/slideLayout129.xml"/><Relationship Id="rId23" Type="http://schemas.openxmlformats.org/officeDocument/2006/relationships/slideLayout" Target="../slideLayouts/slideLayout137.xml"/><Relationship Id="rId28" Type="http://schemas.openxmlformats.org/officeDocument/2006/relationships/slideLayout" Target="../slideLayouts/slideLayout142.xml"/><Relationship Id="rId36" Type="http://schemas.openxmlformats.org/officeDocument/2006/relationships/slideLayout" Target="../slideLayouts/slideLayout150.xml"/><Relationship Id="rId10" Type="http://schemas.openxmlformats.org/officeDocument/2006/relationships/slideLayout" Target="../slideLayouts/slideLayout124.xml"/><Relationship Id="rId19" Type="http://schemas.openxmlformats.org/officeDocument/2006/relationships/slideLayout" Target="../slideLayouts/slideLayout133.xml"/><Relationship Id="rId31" Type="http://schemas.openxmlformats.org/officeDocument/2006/relationships/slideLayout" Target="../slideLayouts/slideLayout145.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14" Type="http://schemas.openxmlformats.org/officeDocument/2006/relationships/slideLayout" Target="../slideLayouts/slideLayout128.xml"/><Relationship Id="rId22" Type="http://schemas.openxmlformats.org/officeDocument/2006/relationships/slideLayout" Target="../slideLayouts/slideLayout136.xml"/><Relationship Id="rId27" Type="http://schemas.openxmlformats.org/officeDocument/2006/relationships/slideLayout" Target="../slideLayouts/slideLayout141.xml"/><Relationship Id="rId30" Type="http://schemas.openxmlformats.org/officeDocument/2006/relationships/slideLayout" Target="../slideLayouts/slideLayout144.xml"/><Relationship Id="rId35" Type="http://schemas.openxmlformats.org/officeDocument/2006/relationships/slideLayout" Target="../slideLayouts/slideLayout149.xml"/><Relationship Id="rId8" Type="http://schemas.openxmlformats.org/officeDocument/2006/relationships/slideLayout" Target="../slideLayouts/slideLayout122.xml"/><Relationship Id="rId3" Type="http://schemas.openxmlformats.org/officeDocument/2006/relationships/slideLayout" Target="../slideLayouts/slideLayout1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9"/>
            <a:ext cx="10972800"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1600202"/>
            <a:ext cx="10972800" cy="4525963"/>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fld id="{7234C202-BFF0-944D-B08A-8D36B99A27F7}" type="datetimeFigureOut">
              <a:rPr lang="en-US">
                <a:solidFill>
                  <a:prstClr val="black">
                    <a:tint val="75000"/>
                  </a:prstClr>
                </a:solidFill>
                <a:latin typeface="Calibri"/>
              </a:rPr>
              <a:pPr>
                <a:defRPr/>
              </a:pPr>
              <a:t>3/1/23</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pPr>
              <a:defRPr/>
            </a:pPr>
            <a:fld id="{50794B04-8590-5E45-B250-203AA3D87C4A}" type="slidenum">
              <a:rPr lang="en-US">
                <a:solidFill>
                  <a:prstClr val="black">
                    <a:tint val="75000"/>
                  </a:prstClr>
                </a:solidFill>
                <a:latin typeface="Calibri"/>
              </a:rPr>
              <a:pPr>
                <a:def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25643138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4135" r:id="rId12"/>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676581-67B2-7046-A373-F8F7ECAA54B8}" type="datetimeFigureOut">
              <a:rPr lang="en-US" smtClean="0"/>
              <a:t>3/1/23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72EB29-5834-0442-B5BA-998F73A5642A}" type="slidenum">
              <a:rPr lang="en-US" smtClean="0"/>
              <a:t>‹#›</a:t>
            </a:fld>
            <a:endParaRPr lang="en-US"/>
          </a:p>
        </p:txBody>
      </p:sp>
    </p:spTree>
    <p:extLst>
      <p:ext uri="{BB962C8B-B14F-4D97-AF65-F5344CB8AC3E}">
        <p14:creationId xmlns:p14="http://schemas.microsoft.com/office/powerpoint/2010/main" val="1039865088"/>
      </p:ext>
    </p:extLst>
  </p:cSld>
  <p:clrMap bg1="lt1" tx1="dk1" bg2="lt2" tx2="dk2" accent1="accent1" accent2="accent2" accent3="accent3" accent4="accent4" accent5="accent5" accent6="accent6" hlink="hlink" folHlink="folHlink"/>
  <p:sldLayoutIdLst>
    <p:sldLayoutId id="2147484124" r:id="rId1"/>
    <p:sldLayoutId id="2147484125" r:id="rId2"/>
    <p:sldLayoutId id="2147484126" r:id="rId3"/>
    <p:sldLayoutId id="2147484127" r:id="rId4"/>
    <p:sldLayoutId id="2147484128" r:id="rId5"/>
    <p:sldLayoutId id="2147484129" r:id="rId6"/>
    <p:sldLayoutId id="2147484130" r:id="rId7"/>
    <p:sldLayoutId id="2147484131" r:id="rId8"/>
    <p:sldLayoutId id="2147484132" r:id="rId9"/>
    <p:sldLayoutId id="2147484133" r:id="rId10"/>
    <p:sldLayoutId id="2147484134"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676581-67B2-7046-A373-F8F7ECAA54B8}" type="datetimeFigureOut">
              <a:rPr lang="en-US" smtClean="0"/>
              <a:t>3/1/23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72EB29-5834-0442-B5BA-998F73A5642A}" type="slidenum">
              <a:rPr lang="en-US" smtClean="0"/>
              <a:t>‹#›</a:t>
            </a:fld>
            <a:endParaRPr lang="en-US"/>
          </a:p>
        </p:txBody>
      </p:sp>
    </p:spTree>
    <p:extLst>
      <p:ext uri="{BB962C8B-B14F-4D97-AF65-F5344CB8AC3E}">
        <p14:creationId xmlns:p14="http://schemas.microsoft.com/office/powerpoint/2010/main" val="3402044500"/>
      </p:ext>
    </p:extLst>
  </p:cSld>
  <p:clrMap bg1="lt1" tx1="dk1" bg2="lt2" tx2="dk2" accent1="accent1" accent2="accent2" accent3="accent3" accent4="accent4" accent5="accent5" accent6="accent6" hlink="hlink" folHlink="folHlink"/>
  <p:sldLayoutIdLst>
    <p:sldLayoutId id="2147484138" r:id="rId1"/>
    <p:sldLayoutId id="2147484139" r:id="rId2"/>
    <p:sldLayoutId id="2147484140" r:id="rId3"/>
    <p:sldLayoutId id="2147484141" r:id="rId4"/>
    <p:sldLayoutId id="2147484142" r:id="rId5"/>
    <p:sldLayoutId id="2147484143" r:id="rId6"/>
    <p:sldLayoutId id="2147484144" r:id="rId7"/>
    <p:sldLayoutId id="2147484145" r:id="rId8"/>
    <p:sldLayoutId id="2147484146" r:id="rId9"/>
    <p:sldLayoutId id="2147484147" r:id="rId10"/>
    <p:sldLayoutId id="2147484148"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a:effectLst/>
        </p:spPr>
        <p:txBody>
          <a:bodyPr vert="horz" wrap="square" lIns="91268" tIns="45636" rIns="91268" bIns="45636"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10"/>
            <a:ext cx="10972800" cy="4525963"/>
          </a:xfrm>
          <a:prstGeom prst="rect">
            <a:avLst/>
          </a:prstGeom>
          <a:noFill/>
          <a:ln w="9525">
            <a:noFill/>
            <a:miter lim="800000"/>
            <a:headEnd/>
            <a:tailEnd/>
          </a:ln>
          <a:effectLst/>
        </p:spPr>
        <p:txBody>
          <a:bodyPr vert="horz" wrap="square" lIns="91268" tIns="45636" rIns="91268" bIns="45636"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268" tIns="45636" rIns="91268" bIns="45636" numCol="1" anchor="t" anchorCtr="0" compatLnSpc="1">
            <a:prstTxWarp prst="textNoShape">
              <a:avLst/>
            </a:prstTxWarp>
          </a:bodyPr>
          <a:lstStyle>
            <a:lvl1pPr>
              <a:defRPr sz="1400"/>
            </a:lvl1pPr>
          </a:lstStyle>
          <a:p>
            <a:pPr defTabSz="912683" fontAlgn="base">
              <a:spcBef>
                <a:spcPct val="0"/>
              </a:spcBef>
              <a:spcAft>
                <a:spcPct val="0"/>
              </a:spcAft>
            </a:pPr>
            <a:endParaRPr lang="en-US" dirty="0">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268" tIns="45636" rIns="91268" bIns="45636" numCol="1" anchor="t" anchorCtr="0" compatLnSpc="1">
            <a:prstTxWarp prst="textNoShape">
              <a:avLst/>
            </a:prstTxWarp>
          </a:bodyPr>
          <a:lstStyle>
            <a:lvl1pPr algn="ctr">
              <a:defRPr sz="1400"/>
            </a:lvl1pPr>
          </a:lstStyle>
          <a:p>
            <a:pPr defTabSz="912683" fontAlgn="base">
              <a:spcBef>
                <a:spcPct val="0"/>
              </a:spcBef>
              <a:spcAft>
                <a:spcPct val="0"/>
              </a:spcAft>
            </a:pPr>
            <a:endParaRPr lang="en-US" dirty="0">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268" tIns="45636" rIns="91268" bIns="45636" numCol="1" anchor="t" anchorCtr="0" compatLnSpc="1">
            <a:prstTxWarp prst="textNoShape">
              <a:avLst/>
            </a:prstTxWarp>
          </a:bodyPr>
          <a:lstStyle>
            <a:lvl1pPr algn="r">
              <a:defRPr sz="1400"/>
            </a:lvl1pPr>
          </a:lstStyle>
          <a:p>
            <a:pPr defTabSz="912683" fontAlgn="base">
              <a:spcBef>
                <a:spcPct val="0"/>
              </a:spcBef>
              <a:spcAft>
                <a:spcPct val="0"/>
              </a:spcAft>
            </a:pPr>
            <a:fld id="{1F01C3BA-9A2E-426A-8769-8C34861B3C31}" type="slidenum">
              <a:rPr lang="en-US" smtClean="0">
                <a:solidFill>
                  <a:srgbClr val="000000"/>
                </a:solidFill>
              </a:rPr>
              <a:pPr defTabSz="912683" fontAlgn="base">
                <a:spcBef>
                  <a:spcPct val="0"/>
                </a:spcBef>
                <a:spcAft>
                  <a:spcPct val="0"/>
                </a:spcAft>
              </a:pPr>
              <a:t>‹#›</a:t>
            </a:fld>
            <a:endParaRPr lang="en-US" dirty="0">
              <a:solidFill>
                <a:srgbClr val="000000"/>
              </a:solidFill>
            </a:endParaRPr>
          </a:p>
        </p:txBody>
      </p:sp>
    </p:spTree>
    <p:extLst>
      <p:ext uri="{BB962C8B-B14F-4D97-AF65-F5344CB8AC3E}">
        <p14:creationId xmlns:p14="http://schemas.microsoft.com/office/powerpoint/2010/main" val="3474838973"/>
      </p:ext>
    </p:extLst>
  </p:cSld>
  <p:clrMap bg1="dk1" tx1="lt1" bg2="dk2" tx2="lt2" accent1="accent1" accent2="accent2" accent3="accent3" accent4="accent4" accent5="accent5" accent6="accent6" hlink="hlink" folHlink="folHlink"/>
  <p:sldLayoutIdLst>
    <p:sldLayoutId id="2147484150" r:id="rId1"/>
    <p:sldLayoutId id="2147484151" r:id="rId2"/>
    <p:sldLayoutId id="2147484152" r:id="rId3"/>
    <p:sldLayoutId id="2147484153" r:id="rId4"/>
    <p:sldLayoutId id="2147484154" r:id="rId5"/>
    <p:sldLayoutId id="2147484155" r:id="rId6"/>
    <p:sldLayoutId id="2147484156" r:id="rId7"/>
    <p:sldLayoutId id="2147484157" r:id="rId8"/>
    <p:sldLayoutId id="2147484158" r:id="rId9"/>
    <p:sldLayoutId id="2147484159" r:id="rId10"/>
    <p:sldLayoutId id="2147484160" r:id="rId11"/>
  </p:sldLayoutIdLst>
  <p:transition>
    <p:fade/>
  </p:transition>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6342" algn="ctr" rtl="0" fontAlgn="base">
        <a:spcBef>
          <a:spcPct val="0"/>
        </a:spcBef>
        <a:spcAft>
          <a:spcPct val="0"/>
        </a:spcAft>
        <a:defRPr sz="4400">
          <a:solidFill>
            <a:schemeClr val="tx2"/>
          </a:solidFill>
          <a:latin typeface="Arial" charset="0"/>
        </a:defRPr>
      </a:lvl6pPr>
      <a:lvl7pPr marL="912683" algn="ctr" rtl="0" fontAlgn="base">
        <a:spcBef>
          <a:spcPct val="0"/>
        </a:spcBef>
        <a:spcAft>
          <a:spcPct val="0"/>
        </a:spcAft>
        <a:defRPr sz="4400">
          <a:solidFill>
            <a:schemeClr val="tx2"/>
          </a:solidFill>
          <a:latin typeface="Arial" charset="0"/>
        </a:defRPr>
      </a:lvl7pPr>
      <a:lvl8pPr marL="1369024" algn="ctr" rtl="0" fontAlgn="base">
        <a:spcBef>
          <a:spcPct val="0"/>
        </a:spcBef>
        <a:spcAft>
          <a:spcPct val="0"/>
        </a:spcAft>
        <a:defRPr sz="4400">
          <a:solidFill>
            <a:schemeClr val="tx2"/>
          </a:solidFill>
          <a:latin typeface="Arial" charset="0"/>
        </a:defRPr>
      </a:lvl8pPr>
      <a:lvl9pPr marL="1825366" algn="ctr" rtl="0" fontAlgn="base">
        <a:spcBef>
          <a:spcPct val="0"/>
        </a:spcBef>
        <a:spcAft>
          <a:spcPct val="0"/>
        </a:spcAft>
        <a:defRPr sz="4400">
          <a:solidFill>
            <a:schemeClr val="tx2"/>
          </a:solidFill>
          <a:latin typeface="Arial" charset="0"/>
        </a:defRPr>
      </a:lvl9pPr>
    </p:titleStyle>
    <p:bodyStyle>
      <a:lvl1pPr marL="342253" indent="-342253" algn="l" rtl="0" fontAlgn="base">
        <a:spcBef>
          <a:spcPct val="20000"/>
        </a:spcBef>
        <a:spcAft>
          <a:spcPct val="0"/>
        </a:spcAft>
        <a:buChar char="•"/>
        <a:defRPr sz="3200">
          <a:solidFill>
            <a:schemeClr val="tx1"/>
          </a:solidFill>
          <a:latin typeface="+mn-lt"/>
          <a:ea typeface="+mn-ea"/>
          <a:cs typeface="+mn-cs"/>
        </a:defRPr>
      </a:lvl1pPr>
      <a:lvl2pPr marL="741556" indent="-285216" algn="l" rtl="0" fontAlgn="base">
        <a:spcBef>
          <a:spcPct val="20000"/>
        </a:spcBef>
        <a:spcAft>
          <a:spcPct val="0"/>
        </a:spcAft>
        <a:buChar char="–"/>
        <a:defRPr sz="2800">
          <a:solidFill>
            <a:schemeClr val="tx1"/>
          </a:solidFill>
          <a:latin typeface="+mn-lt"/>
        </a:defRPr>
      </a:lvl2pPr>
      <a:lvl3pPr marL="1140852" indent="-228175" algn="l" rtl="0" fontAlgn="base">
        <a:spcBef>
          <a:spcPct val="20000"/>
        </a:spcBef>
        <a:spcAft>
          <a:spcPct val="0"/>
        </a:spcAft>
        <a:buChar char="•"/>
        <a:defRPr sz="2400">
          <a:solidFill>
            <a:schemeClr val="tx1"/>
          </a:solidFill>
          <a:latin typeface="+mn-lt"/>
        </a:defRPr>
      </a:lvl3pPr>
      <a:lvl4pPr marL="1597193" indent="-228175" algn="l" rtl="0" fontAlgn="base">
        <a:spcBef>
          <a:spcPct val="20000"/>
        </a:spcBef>
        <a:spcAft>
          <a:spcPct val="0"/>
        </a:spcAft>
        <a:buChar char="–"/>
        <a:defRPr sz="2000">
          <a:solidFill>
            <a:schemeClr val="tx1"/>
          </a:solidFill>
          <a:latin typeface="+mn-lt"/>
        </a:defRPr>
      </a:lvl4pPr>
      <a:lvl5pPr marL="2053537" indent="-228175" algn="l" rtl="0" fontAlgn="base">
        <a:spcBef>
          <a:spcPct val="20000"/>
        </a:spcBef>
        <a:spcAft>
          <a:spcPct val="0"/>
        </a:spcAft>
        <a:buChar char="»"/>
        <a:defRPr sz="2000">
          <a:solidFill>
            <a:schemeClr val="tx1"/>
          </a:solidFill>
          <a:latin typeface="+mn-lt"/>
        </a:defRPr>
      </a:lvl5pPr>
      <a:lvl6pPr marL="2509878" indent="-228175" algn="l" rtl="0" fontAlgn="base">
        <a:spcBef>
          <a:spcPct val="20000"/>
        </a:spcBef>
        <a:spcAft>
          <a:spcPct val="0"/>
        </a:spcAft>
        <a:buChar char="»"/>
        <a:defRPr sz="2000">
          <a:solidFill>
            <a:schemeClr val="tx1"/>
          </a:solidFill>
          <a:latin typeface="+mn-lt"/>
        </a:defRPr>
      </a:lvl6pPr>
      <a:lvl7pPr marL="2966219" indent="-228175" algn="l" rtl="0" fontAlgn="base">
        <a:spcBef>
          <a:spcPct val="20000"/>
        </a:spcBef>
        <a:spcAft>
          <a:spcPct val="0"/>
        </a:spcAft>
        <a:buChar char="»"/>
        <a:defRPr sz="2000">
          <a:solidFill>
            <a:schemeClr val="tx1"/>
          </a:solidFill>
          <a:latin typeface="+mn-lt"/>
        </a:defRPr>
      </a:lvl7pPr>
      <a:lvl8pPr marL="3422560" indent="-228175" algn="l" rtl="0" fontAlgn="base">
        <a:spcBef>
          <a:spcPct val="20000"/>
        </a:spcBef>
        <a:spcAft>
          <a:spcPct val="0"/>
        </a:spcAft>
        <a:buChar char="»"/>
        <a:defRPr sz="2000">
          <a:solidFill>
            <a:schemeClr val="tx1"/>
          </a:solidFill>
          <a:latin typeface="+mn-lt"/>
        </a:defRPr>
      </a:lvl8pPr>
      <a:lvl9pPr marL="3878903" indent="-228175" algn="l" rtl="0" fontAlgn="base">
        <a:spcBef>
          <a:spcPct val="20000"/>
        </a:spcBef>
        <a:spcAft>
          <a:spcPct val="0"/>
        </a:spcAft>
        <a:buChar char="»"/>
        <a:defRPr sz="2000">
          <a:solidFill>
            <a:schemeClr val="tx1"/>
          </a:solidFill>
          <a:latin typeface="+mn-lt"/>
        </a:defRPr>
      </a:lvl9pPr>
    </p:bodyStyle>
    <p:otherStyle>
      <a:defPPr>
        <a:defRPr lang="en-US"/>
      </a:defPPr>
      <a:lvl1pPr marL="0" algn="l" defTabSz="912683" rtl="0" eaLnBrk="1" latinLnBrk="0" hangingPunct="1">
        <a:defRPr sz="1800" kern="1200">
          <a:solidFill>
            <a:schemeClr val="tx1"/>
          </a:solidFill>
          <a:latin typeface="+mn-lt"/>
          <a:ea typeface="+mn-ea"/>
          <a:cs typeface="+mn-cs"/>
        </a:defRPr>
      </a:lvl1pPr>
      <a:lvl2pPr marL="456342" algn="l" defTabSz="912683" rtl="0" eaLnBrk="1" latinLnBrk="0" hangingPunct="1">
        <a:defRPr sz="1800" kern="1200">
          <a:solidFill>
            <a:schemeClr val="tx1"/>
          </a:solidFill>
          <a:latin typeface="+mn-lt"/>
          <a:ea typeface="+mn-ea"/>
          <a:cs typeface="+mn-cs"/>
        </a:defRPr>
      </a:lvl2pPr>
      <a:lvl3pPr marL="912683" algn="l" defTabSz="912683" rtl="0" eaLnBrk="1" latinLnBrk="0" hangingPunct="1">
        <a:defRPr sz="1800" kern="1200">
          <a:solidFill>
            <a:schemeClr val="tx1"/>
          </a:solidFill>
          <a:latin typeface="+mn-lt"/>
          <a:ea typeface="+mn-ea"/>
          <a:cs typeface="+mn-cs"/>
        </a:defRPr>
      </a:lvl3pPr>
      <a:lvl4pPr marL="1369024" algn="l" defTabSz="912683" rtl="0" eaLnBrk="1" latinLnBrk="0" hangingPunct="1">
        <a:defRPr sz="1800" kern="1200">
          <a:solidFill>
            <a:schemeClr val="tx1"/>
          </a:solidFill>
          <a:latin typeface="+mn-lt"/>
          <a:ea typeface="+mn-ea"/>
          <a:cs typeface="+mn-cs"/>
        </a:defRPr>
      </a:lvl4pPr>
      <a:lvl5pPr marL="1825366" algn="l" defTabSz="912683" rtl="0" eaLnBrk="1" latinLnBrk="0" hangingPunct="1">
        <a:defRPr sz="1800" kern="1200">
          <a:solidFill>
            <a:schemeClr val="tx1"/>
          </a:solidFill>
          <a:latin typeface="+mn-lt"/>
          <a:ea typeface="+mn-ea"/>
          <a:cs typeface="+mn-cs"/>
        </a:defRPr>
      </a:lvl5pPr>
      <a:lvl6pPr marL="2281707" algn="l" defTabSz="912683" rtl="0" eaLnBrk="1" latinLnBrk="0" hangingPunct="1">
        <a:defRPr sz="1800" kern="1200">
          <a:solidFill>
            <a:schemeClr val="tx1"/>
          </a:solidFill>
          <a:latin typeface="+mn-lt"/>
          <a:ea typeface="+mn-ea"/>
          <a:cs typeface="+mn-cs"/>
        </a:defRPr>
      </a:lvl6pPr>
      <a:lvl7pPr marL="2738047" algn="l" defTabSz="912683" rtl="0" eaLnBrk="1" latinLnBrk="0" hangingPunct="1">
        <a:defRPr sz="1800" kern="1200">
          <a:solidFill>
            <a:schemeClr val="tx1"/>
          </a:solidFill>
          <a:latin typeface="+mn-lt"/>
          <a:ea typeface="+mn-ea"/>
          <a:cs typeface="+mn-cs"/>
        </a:defRPr>
      </a:lvl7pPr>
      <a:lvl8pPr marL="3194389" algn="l" defTabSz="912683" rtl="0" eaLnBrk="1" latinLnBrk="0" hangingPunct="1">
        <a:defRPr sz="1800" kern="1200">
          <a:solidFill>
            <a:schemeClr val="tx1"/>
          </a:solidFill>
          <a:latin typeface="+mn-lt"/>
          <a:ea typeface="+mn-ea"/>
          <a:cs typeface="+mn-cs"/>
        </a:defRPr>
      </a:lvl8pPr>
      <a:lvl9pPr marL="3650730" algn="l" defTabSz="912683"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D757B3-2821-CE41-888F-3070799B3C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8C5EC67-B348-8644-BFD9-FC1C905231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67BAFB-9E0D-D143-B558-1A0A3EAEA8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B9FCBC-10AB-F24C-AB45-287C1563112D}" type="datetimeFigureOut">
              <a:rPr lang="en-US" smtClean="0"/>
              <a:t>3/1/23</a:t>
            </a:fld>
            <a:endParaRPr lang="en-US"/>
          </a:p>
        </p:txBody>
      </p:sp>
      <p:sp>
        <p:nvSpPr>
          <p:cNvPr id="5" name="Footer Placeholder 4">
            <a:extLst>
              <a:ext uri="{FF2B5EF4-FFF2-40B4-BE49-F238E27FC236}">
                <a16:creationId xmlns:a16="http://schemas.microsoft.com/office/drawing/2014/main" id="{AAC88820-705C-9341-A64B-41284DAB4E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BE85676-E319-364D-A4BE-183261CCA4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1D75B5-EA6C-F240-B906-F6C07C91381A}" type="slidenum">
              <a:rPr lang="en-US" smtClean="0"/>
              <a:t>‹#›</a:t>
            </a:fld>
            <a:endParaRPr lang="en-US"/>
          </a:p>
        </p:txBody>
      </p:sp>
    </p:spTree>
    <p:extLst>
      <p:ext uri="{BB962C8B-B14F-4D97-AF65-F5344CB8AC3E}">
        <p14:creationId xmlns:p14="http://schemas.microsoft.com/office/powerpoint/2010/main" val="3646600485"/>
      </p:ext>
    </p:extLst>
  </p:cSld>
  <p:clrMap bg1="lt1" tx1="dk1" bg2="lt2" tx2="dk2" accent1="accent1" accent2="accent2" accent3="accent3" accent4="accent4" accent5="accent5" accent6="accent6" hlink="hlink" folHlink="folHlink"/>
  <p:sldLayoutIdLst>
    <p:sldLayoutId id="2147484162" r:id="rId1"/>
    <p:sldLayoutId id="2147484163" r:id="rId2"/>
    <p:sldLayoutId id="2147484164" r:id="rId3"/>
    <p:sldLayoutId id="2147484165" r:id="rId4"/>
    <p:sldLayoutId id="2147484166" r:id="rId5"/>
    <p:sldLayoutId id="2147484167" r:id="rId6"/>
    <p:sldLayoutId id="2147484168" r:id="rId7"/>
    <p:sldLayoutId id="2147484169" r:id="rId8"/>
    <p:sldLayoutId id="2147484170" r:id="rId9"/>
    <p:sldLayoutId id="2147484171" r:id="rId10"/>
    <p:sldLayoutId id="21474841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623E5C08-97A3-36C2-0D0A-2161856DE1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DD6BE76-D2B9-33D8-31A6-9EB4C80DE5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AD5D0CD-884F-1216-B757-1E7C994B666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AD210F-BE84-CA42-9EF5-7A1551B516CB}" type="datetimeFigureOut">
              <a:rPr lang="sv-SE" smtClean="0"/>
              <a:t>2023-03-01</a:t>
            </a:fld>
            <a:endParaRPr lang="sv-SE"/>
          </a:p>
        </p:txBody>
      </p:sp>
      <p:sp>
        <p:nvSpPr>
          <p:cNvPr id="5" name="Platshållare för sidfot 4">
            <a:extLst>
              <a:ext uri="{FF2B5EF4-FFF2-40B4-BE49-F238E27FC236}">
                <a16:creationId xmlns:a16="http://schemas.microsoft.com/office/drawing/2014/main" id="{094553E6-0FCB-F2ED-90BF-0BA322429B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81F6F5C9-1BB2-C81D-93D1-74DEBE9553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4E13EE-6393-0440-AE06-6F09B06BC0EE}" type="slidenum">
              <a:rPr lang="sv-SE" smtClean="0"/>
              <a:t>‹#›</a:t>
            </a:fld>
            <a:endParaRPr lang="sv-SE"/>
          </a:p>
        </p:txBody>
      </p:sp>
    </p:spTree>
    <p:extLst>
      <p:ext uri="{BB962C8B-B14F-4D97-AF65-F5344CB8AC3E}">
        <p14:creationId xmlns:p14="http://schemas.microsoft.com/office/powerpoint/2010/main" val="71064862"/>
      </p:ext>
    </p:extLst>
  </p:cSld>
  <p:clrMap bg1="lt1" tx1="dk1" bg2="lt2" tx2="dk2" accent1="accent1" accent2="accent2" accent3="accent3" accent4="accent4" accent5="accent5" accent6="accent6" hlink="hlink" folHlink="folHlink"/>
  <p:sldLayoutIdLst>
    <p:sldLayoutId id="2147484174" r:id="rId1"/>
    <p:sldLayoutId id="2147484175" r:id="rId2"/>
    <p:sldLayoutId id="2147484176" r:id="rId3"/>
    <p:sldLayoutId id="2147484177" r:id="rId4"/>
    <p:sldLayoutId id="2147484178" r:id="rId5"/>
    <p:sldLayoutId id="2147484179" r:id="rId6"/>
    <p:sldLayoutId id="2147484180" r:id="rId7"/>
    <p:sldLayoutId id="2147484181" r:id="rId8"/>
    <p:sldLayoutId id="2147484182" r:id="rId9"/>
    <p:sldLayoutId id="2147484183" r:id="rId10"/>
    <p:sldLayoutId id="21474841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609600" y="274639"/>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5363" name="Rectangle 3"/>
          <p:cNvSpPr>
            <a:spLocks noGrp="1" noChangeArrowheads="1"/>
          </p:cNvSpPr>
          <p:nvPr>
            <p:ph type="body" idx="1"/>
          </p:nvPr>
        </p:nvSpPr>
        <p:spPr bwMode="auto">
          <a:xfrm>
            <a:off x="609600" y="1600202"/>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1076" name="Rectangle 4"/>
          <p:cNvSpPr>
            <a:spLocks noGrp="1" noChangeArrowheads="1"/>
          </p:cNvSpPr>
          <p:nvPr>
            <p:ph type="dt" sz="half" idx="2"/>
          </p:nvPr>
        </p:nvSpPr>
        <p:spPr bwMode="auto">
          <a:xfrm>
            <a:off x="609600" y="6245226"/>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34" charset="0"/>
              </a:defRPr>
            </a:lvl1pPr>
          </a:lstStyle>
          <a:p>
            <a:pPr defTabSz="914400" fontAlgn="base">
              <a:spcBef>
                <a:spcPct val="0"/>
              </a:spcBef>
              <a:spcAft>
                <a:spcPct val="0"/>
              </a:spcAft>
              <a:defRPr/>
            </a:pPr>
            <a:fld id="{AB8B2CA1-9642-43B3-8BD5-A93AF75BFC71}" type="datetime1">
              <a:rPr lang="en-US" smtClean="0">
                <a:solidFill>
                  <a:srgbClr val="000000"/>
                </a:solidFill>
                <a:ea typeface="ＭＳ Ｐゴシック" charset="0"/>
                <a:cs typeface="ＭＳ Ｐゴシック" charset="0"/>
              </a:rPr>
              <a:pPr defTabSz="914400" fontAlgn="base">
                <a:spcBef>
                  <a:spcPct val="0"/>
                </a:spcBef>
                <a:spcAft>
                  <a:spcPct val="0"/>
                </a:spcAft>
                <a:defRPr/>
              </a:pPr>
              <a:t>3/1/23</a:t>
            </a:fld>
            <a:endParaRPr lang="en-US">
              <a:solidFill>
                <a:srgbClr val="000000"/>
              </a:solidFill>
              <a:ea typeface="ＭＳ Ｐゴシック" charset="0"/>
              <a:cs typeface="ＭＳ Ｐゴシック" charset="0"/>
            </a:endParaRPr>
          </a:p>
        </p:txBody>
      </p:sp>
      <p:sp>
        <p:nvSpPr>
          <p:cNvPr id="131077" name="Rectangle 5"/>
          <p:cNvSpPr>
            <a:spLocks noGrp="1" noChangeArrowheads="1"/>
          </p:cNvSpPr>
          <p:nvPr>
            <p:ph type="ftr" sz="quarter" idx="3"/>
          </p:nvPr>
        </p:nvSpPr>
        <p:spPr bwMode="auto">
          <a:xfrm>
            <a:off x="4165600" y="6245226"/>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defTabSz="914400"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31078" name="Rectangle 6"/>
          <p:cNvSpPr>
            <a:spLocks noGrp="1" noChangeArrowheads="1"/>
          </p:cNvSpPr>
          <p:nvPr>
            <p:ph type="sldNum" sz="quarter" idx="4"/>
          </p:nvPr>
        </p:nvSpPr>
        <p:spPr bwMode="auto">
          <a:xfrm>
            <a:off x="8737600" y="6245226"/>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defTabSz="914400" fontAlgn="base">
              <a:spcBef>
                <a:spcPct val="0"/>
              </a:spcBef>
              <a:spcAft>
                <a:spcPct val="0"/>
              </a:spcAft>
              <a:defRPr/>
            </a:pPr>
            <a:fld id="{FF7AE9C1-DA93-4CEA-9E02-01AFE51A0118}" type="slidenum">
              <a:rPr lang="en-US" smtClean="0">
                <a:solidFill>
                  <a:srgbClr val="000000"/>
                </a:solidFill>
                <a:ea typeface="ＭＳ Ｐゴシック" charset="0"/>
                <a:cs typeface="ＭＳ Ｐゴシック" charset="0"/>
              </a:rPr>
              <a:pPr defTabSz="914400" fontAlgn="base">
                <a:spcBef>
                  <a:spcPct val="0"/>
                </a:spcBef>
                <a:spcAft>
                  <a:spcPct val="0"/>
                </a:spcAft>
                <a:defRPr/>
              </a:pPr>
              <a:t>‹#›</a:t>
            </a:fld>
            <a:endParaRPr lang="en-US">
              <a:solidFill>
                <a:srgbClr val="000000"/>
              </a:solidFill>
              <a:ea typeface="ＭＳ Ｐゴシック" charset="0"/>
              <a:cs typeface="ＭＳ Ｐゴシック" charset="0"/>
            </a:endParaRPr>
          </a:p>
        </p:txBody>
      </p:sp>
    </p:spTree>
    <p:extLst>
      <p:ext uri="{BB962C8B-B14F-4D97-AF65-F5344CB8AC3E}">
        <p14:creationId xmlns:p14="http://schemas.microsoft.com/office/powerpoint/2010/main" val="993541874"/>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 id="2147484136" r:id="rId12"/>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609600" y="274639"/>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5363" name="Rectangle 3"/>
          <p:cNvSpPr>
            <a:spLocks noGrp="1" noChangeArrowheads="1"/>
          </p:cNvSpPr>
          <p:nvPr>
            <p:ph type="body" idx="1"/>
          </p:nvPr>
        </p:nvSpPr>
        <p:spPr bwMode="auto">
          <a:xfrm>
            <a:off x="609600" y="1600202"/>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1076" name="Rectangle 4"/>
          <p:cNvSpPr>
            <a:spLocks noGrp="1" noChangeArrowheads="1"/>
          </p:cNvSpPr>
          <p:nvPr>
            <p:ph type="dt" sz="half" idx="2"/>
          </p:nvPr>
        </p:nvSpPr>
        <p:spPr bwMode="auto">
          <a:xfrm>
            <a:off x="609600" y="6245226"/>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50">
                <a:latin typeface="Arial" pitchFamily="34" charset="0"/>
              </a:defRPr>
            </a:lvl1pPr>
          </a:lstStyle>
          <a:p>
            <a:pPr defTabSz="685800" fontAlgn="base">
              <a:spcBef>
                <a:spcPct val="0"/>
              </a:spcBef>
              <a:spcAft>
                <a:spcPct val="0"/>
              </a:spcAft>
              <a:defRPr/>
            </a:pPr>
            <a:fld id="{AB8B2CA1-9642-43B3-8BD5-A93AF75BFC71}" type="datetime1">
              <a:rPr lang="en-US" smtClean="0">
                <a:solidFill>
                  <a:srgbClr val="000000"/>
                </a:solidFill>
                <a:ea typeface="ＭＳ Ｐゴシック" charset="0"/>
                <a:cs typeface="ＭＳ Ｐゴシック" charset="0"/>
              </a:rPr>
              <a:pPr defTabSz="685800" fontAlgn="base">
                <a:spcBef>
                  <a:spcPct val="0"/>
                </a:spcBef>
                <a:spcAft>
                  <a:spcPct val="0"/>
                </a:spcAft>
                <a:defRPr/>
              </a:pPr>
              <a:t>3/1/23</a:t>
            </a:fld>
            <a:endParaRPr lang="en-US">
              <a:solidFill>
                <a:srgbClr val="000000"/>
              </a:solidFill>
              <a:ea typeface="ＭＳ Ｐゴシック" charset="0"/>
              <a:cs typeface="ＭＳ Ｐゴシック" charset="0"/>
            </a:endParaRPr>
          </a:p>
        </p:txBody>
      </p:sp>
      <p:sp>
        <p:nvSpPr>
          <p:cNvPr id="131077" name="Rectangle 5"/>
          <p:cNvSpPr>
            <a:spLocks noGrp="1" noChangeArrowheads="1"/>
          </p:cNvSpPr>
          <p:nvPr>
            <p:ph type="ftr" sz="quarter" idx="3"/>
          </p:nvPr>
        </p:nvSpPr>
        <p:spPr bwMode="auto">
          <a:xfrm>
            <a:off x="4165600" y="6245226"/>
            <a:ext cx="3860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50"/>
            </a:lvl1pPr>
          </a:lstStyle>
          <a:p>
            <a:pPr defTabSz="685800"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31078" name="Rectangle 6"/>
          <p:cNvSpPr>
            <a:spLocks noGrp="1" noChangeArrowheads="1"/>
          </p:cNvSpPr>
          <p:nvPr>
            <p:ph type="sldNum" sz="quarter" idx="4"/>
          </p:nvPr>
        </p:nvSpPr>
        <p:spPr bwMode="auto">
          <a:xfrm>
            <a:off x="8737600" y="6245226"/>
            <a:ext cx="28448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50">
                <a:latin typeface="Arial" pitchFamily="34" charset="0"/>
              </a:defRPr>
            </a:lvl1pPr>
          </a:lstStyle>
          <a:p>
            <a:pPr defTabSz="685800" fontAlgn="base">
              <a:spcBef>
                <a:spcPct val="0"/>
              </a:spcBef>
              <a:spcAft>
                <a:spcPct val="0"/>
              </a:spcAft>
              <a:defRPr/>
            </a:pPr>
            <a:fld id="{FF7AE9C1-DA93-4CEA-9E02-01AFE51A0118}" type="slidenum">
              <a:rPr lang="en-US" smtClean="0">
                <a:solidFill>
                  <a:srgbClr val="000000"/>
                </a:solidFill>
                <a:ea typeface="ＭＳ Ｐゴシック" charset="0"/>
                <a:cs typeface="ＭＳ Ｐゴシック" charset="0"/>
              </a:rPr>
              <a:pPr defTabSz="685800" fontAlgn="base">
                <a:spcBef>
                  <a:spcPct val="0"/>
                </a:spcBef>
                <a:spcAft>
                  <a:spcPct val="0"/>
                </a:spcAft>
                <a:defRPr/>
              </a:pPr>
              <a:t>‹#›</a:t>
            </a:fld>
            <a:endParaRPr lang="en-US">
              <a:solidFill>
                <a:srgbClr val="000000"/>
              </a:solidFill>
              <a:ea typeface="ＭＳ Ｐゴシック" charset="0"/>
              <a:cs typeface="ＭＳ Ｐゴシック" charset="0"/>
            </a:endParaRPr>
          </a:p>
        </p:txBody>
      </p:sp>
    </p:spTree>
    <p:extLst>
      <p:ext uri="{BB962C8B-B14F-4D97-AF65-F5344CB8AC3E}">
        <p14:creationId xmlns:p14="http://schemas.microsoft.com/office/powerpoint/2010/main" val="977116510"/>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Lst>
  <p:hf hdr="0" ftr="0" dt="0"/>
  <p:txStyles>
    <p:title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pitchFamily="34" charset="0"/>
        </a:defRPr>
      </a:lvl2pPr>
      <a:lvl3pPr algn="ctr" rtl="0" eaLnBrk="0" fontAlgn="base" hangingPunct="0">
        <a:spcBef>
          <a:spcPct val="0"/>
        </a:spcBef>
        <a:spcAft>
          <a:spcPct val="0"/>
        </a:spcAft>
        <a:defRPr sz="3300">
          <a:solidFill>
            <a:schemeClr val="tx2"/>
          </a:solidFill>
          <a:latin typeface="Arial" pitchFamily="34" charset="0"/>
        </a:defRPr>
      </a:lvl3pPr>
      <a:lvl4pPr algn="ctr" rtl="0" eaLnBrk="0" fontAlgn="base" hangingPunct="0">
        <a:spcBef>
          <a:spcPct val="0"/>
        </a:spcBef>
        <a:spcAft>
          <a:spcPct val="0"/>
        </a:spcAft>
        <a:defRPr sz="3300">
          <a:solidFill>
            <a:schemeClr val="tx2"/>
          </a:solidFill>
          <a:latin typeface="Arial" pitchFamily="34" charset="0"/>
        </a:defRPr>
      </a:lvl4pPr>
      <a:lvl5pPr algn="ctr" rtl="0" eaLnBrk="0" fontAlgn="base" hangingPunct="0">
        <a:spcBef>
          <a:spcPct val="0"/>
        </a:spcBef>
        <a:spcAft>
          <a:spcPct val="0"/>
        </a:spcAft>
        <a:defRPr sz="3300">
          <a:solidFill>
            <a:schemeClr val="tx2"/>
          </a:solidFill>
          <a:latin typeface="Arial" pitchFamily="34" charset="0"/>
        </a:defRPr>
      </a:lvl5pPr>
      <a:lvl6pPr marL="342900" algn="ctr" rtl="0" fontAlgn="base">
        <a:spcBef>
          <a:spcPct val="0"/>
        </a:spcBef>
        <a:spcAft>
          <a:spcPct val="0"/>
        </a:spcAft>
        <a:defRPr sz="3300">
          <a:solidFill>
            <a:schemeClr val="tx2"/>
          </a:solidFill>
          <a:latin typeface="Arial" pitchFamily="34" charset="0"/>
        </a:defRPr>
      </a:lvl6pPr>
      <a:lvl7pPr marL="685800" algn="ctr" rtl="0" fontAlgn="base">
        <a:spcBef>
          <a:spcPct val="0"/>
        </a:spcBef>
        <a:spcAft>
          <a:spcPct val="0"/>
        </a:spcAft>
        <a:defRPr sz="3300">
          <a:solidFill>
            <a:schemeClr val="tx2"/>
          </a:solidFill>
          <a:latin typeface="Arial" pitchFamily="34" charset="0"/>
        </a:defRPr>
      </a:lvl7pPr>
      <a:lvl8pPr marL="1028700" algn="ctr" rtl="0" fontAlgn="base">
        <a:spcBef>
          <a:spcPct val="0"/>
        </a:spcBef>
        <a:spcAft>
          <a:spcPct val="0"/>
        </a:spcAft>
        <a:defRPr sz="3300">
          <a:solidFill>
            <a:schemeClr val="tx2"/>
          </a:solidFill>
          <a:latin typeface="Arial" pitchFamily="34" charset="0"/>
        </a:defRPr>
      </a:lvl8pPr>
      <a:lvl9pPr marL="1371600" algn="ctr" rtl="0" fontAlgn="base">
        <a:spcBef>
          <a:spcPct val="0"/>
        </a:spcBef>
        <a:spcAft>
          <a:spcPct val="0"/>
        </a:spcAft>
        <a:defRPr sz="3300">
          <a:solidFill>
            <a:schemeClr val="tx2"/>
          </a:solidFill>
          <a:latin typeface="Arial" pitchFamily="34" charset="0"/>
        </a:defRPr>
      </a:lvl9pPr>
    </p:titleStyle>
    <p:bodyStyle>
      <a:lvl1pPr marL="257175" indent="-257175" algn="l" rtl="0" eaLnBrk="0" fontAlgn="base" hangingPunct="0">
        <a:spcBef>
          <a:spcPct val="20000"/>
        </a:spcBef>
        <a:spcAft>
          <a:spcPct val="0"/>
        </a:spcAft>
        <a:buChar char="•"/>
        <a:defRPr sz="24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a:solidFill>
            <a:schemeClr val="tx1"/>
          </a:solidFill>
          <a:latin typeface="+mn-lt"/>
        </a:defRPr>
      </a:lvl2pPr>
      <a:lvl3pPr marL="857250" indent="-171450" algn="l" rtl="0" eaLnBrk="0" fontAlgn="base" hangingPunct="0">
        <a:spcBef>
          <a:spcPct val="20000"/>
        </a:spcBef>
        <a:spcAft>
          <a:spcPct val="0"/>
        </a:spcAft>
        <a:buChar char="•"/>
        <a:defRPr sz="1800">
          <a:solidFill>
            <a:schemeClr val="tx1"/>
          </a:solidFill>
          <a:latin typeface="+mn-lt"/>
        </a:defRPr>
      </a:lvl3pPr>
      <a:lvl4pPr marL="1200150" indent="-171450" algn="l" rtl="0" eaLnBrk="0" fontAlgn="base" hangingPunct="0">
        <a:spcBef>
          <a:spcPct val="20000"/>
        </a:spcBef>
        <a:spcAft>
          <a:spcPct val="0"/>
        </a:spcAft>
        <a:buChar char="–"/>
        <a:defRPr sz="1500">
          <a:solidFill>
            <a:schemeClr val="tx1"/>
          </a:solidFill>
          <a:latin typeface="+mn-lt"/>
        </a:defRPr>
      </a:lvl4pPr>
      <a:lvl5pPr marL="1543050" indent="-171450" algn="l" rtl="0" eaLnBrk="0" fontAlgn="base" hangingPunct="0">
        <a:spcBef>
          <a:spcPct val="20000"/>
        </a:spcBef>
        <a:spcAft>
          <a:spcPct val="0"/>
        </a:spcAft>
        <a:buChar char="»"/>
        <a:defRPr sz="1500">
          <a:solidFill>
            <a:schemeClr val="tx1"/>
          </a:solidFill>
          <a:latin typeface="+mn-lt"/>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9"/>
            <a:ext cx="10972800" cy="1143000"/>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1600204"/>
            <a:ext cx="10972800" cy="4525963"/>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fontAlgn="auto">
              <a:spcBef>
                <a:spcPts val="0"/>
              </a:spcBef>
              <a:spcAft>
                <a:spcPts val="0"/>
              </a:spcAft>
              <a:defRPr sz="900">
                <a:solidFill>
                  <a:schemeClr val="tx1">
                    <a:tint val="75000"/>
                  </a:schemeClr>
                </a:solidFill>
                <a:latin typeface="+mn-lt"/>
                <a:ea typeface="+mn-ea"/>
                <a:cs typeface="+mn-cs"/>
              </a:defRPr>
            </a:lvl1pPr>
          </a:lstStyle>
          <a:p>
            <a:pPr>
              <a:defRPr/>
            </a:pPr>
            <a:fld id="{7234C202-BFF0-944D-B08A-8D36B99A27F7}" type="datetimeFigureOut">
              <a:rPr lang="en-US">
                <a:solidFill>
                  <a:prstClr val="black">
                    <a:tint val="75000"/>
                  </a:prstClr>
                </a:solidFill>
                <a:latin typeface="Calibri"/>
              </a:rPr>
              <a:pPr>
                <a:defRPr/>
              </a:pPr>
              <a:t>3/1/23</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fontAlgn="auto">
              <a:spcBef>
                <a:spcPts val="0"/>
              </a:spcBef>
              <a:spcAft>
                <a:spcPts val="0"/>
              </a:spcAft>
              <a:defRPr sz="900">
                <a:solidFill>
                  <a:schemeClr val="tx1">
                    <a:tint val="75000"/>
                  </a:schemeClr>
                </a:solidFill>
                <a:latin typeface="+mn-lt"/>
                <a:ea typeface="+mn-ea"/>
                <a:cs typeface="+mn-cs"/>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fontAlgn="auto">
              <a:spcBef>
                <a:spcPts val="0"/>
              </a:spcBef>
              <a:spcAft>
                <a:spcPts val="0"/>
              </a:spcAft>
              <a:defRPr sz="900">
                <a:solidFill>
                  <a:schemeClr val="tx1">
                    <a:tint val="75000"/>
                  </a:schemeClr>
                </a:solidFill>
                <a:latin typeface="+mn-lt"/>
                <a:ea typeface="+mn-ea"/>
                <a:cs typeface="+mn-cs"/>
              </a:defRPr>
            </a:lvl1pPr>
          </a:lstStyle>
          <a:p>
            <a:pPr>
              <a:defRPr/>
            </a:pPr>
            <a:fld id="{50794B04-8590-5E45-B250-203AA3D87C4A}" type="slidenum">
              <a:rPr lang="en-US">
                <a:solidFill>
                  <a:prstClr val="black">
                    <a:tint val="75000"/>
                  </a:prstClr>
                </a:solidFill>
                <a:latin typeface="Calibri"/>
              </a:rPr>
              <a:pPr>
                <a:def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973845833"/>
      </p:ext>
    </p:extLst>
  </p:cSld>
  <p:clrMap bg1="lt1" tx1="dk1" bg2="lt2" tx2="dk2" accent1="accent1" accent2="accent2" accent3="accent3" accent4="accent4" accent5="accent5" accent6="accent6" hlink="hlink" folHlink="folHlink"/>
  <p:sldLayoutIdLst>
    <p:sldLayoutId id="2147483863" r:id="rId1"/>
    <p:sldLayoutId id="2147483864" r:id="rId2"/>
    <p:sldLayoutId id="2147483865" r:id="rId3"/>
    <p:sldLayoutId id="2147483866" r:id="rId4"/>
    <p:sldLayoutId id="2147483867" r:id="rId5"/>
    <p:sldLayoutId id="2147483868" r:id="rId6"/>
    <p:sldLayoutId id="2147483869" r:id="rId7"/>
    <p:sldLayoutId id="2147483870" r:id="rId8"/>
    <p:sldLayoutId id="2147483871" r:id="rId9"/>
    <p:sldLayoutId id="2147483872" r:id="rId10"/>
    <p:sldLayoutId id="2147483873" r:id="rId11"/>
  </p:sldLayoutIdLst>
  <p:txStyles>
    <p:title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p:titleStyle>
    <p:bodyStyle>
      <a:lvl1pPr marL="257175" indent="-257175" algn="l" defTabSz="3429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ＭＳ Ｐゴシック" charset="0"/>
        </a:defRPr>
      </a:lvl1pPr>
      <a:lvl2pPr marL="557213" indent="-214313" algn="l" defTabSz="342900" rtl="0" eaLnBrk="0" fontAlgn="base" hangingPunct="0">
        <a:spcBef>
          <a:spcPct val="20000"/>
        </a:spcBef>
        <a:spcAft>
          <a:spcPct val="0"/>
        </a:spcAft>
        <a:buFont typeface="Arial" charset="0"/>
        <a:buChar char="–"/>
        <a:defRPr sz="2100" kern="1200">
          <a:solidFill>
            <a:schemeClr val="tx1"/>
          </a:solidFill>
          <a:latin typeface="+mn-lt"/>
          <a:ea typeface="ＭＳ Ｐゴシック" charset="0"/>
          <a:cs typeface="+mn-cs"/>
        </a:defRPr>
      </a:lvl2pPr>
      <a:lvl3pPr marL="857250" indent="-171450" algn="l" defTabSz="342900" rtl="0" eaLnBrk="0" fontAlgn="base" hangingPunct="0">
        <a:spcBef>
          <a:spcPct val="20000"/>
        </a:spcBef>
        <a:spcAft>
          <a:spcPct val="0"/>
        </a:spcAft>
        <a:buFont typeface="Arial" charset="0"/>
        <a:buChar char="•"/>
        <a:defRPr sz="1800" kern="1200">
          <a:solidFill>
            <a:schemeClr val="tx1"/>
          </a:solidFill>
          <a:latin typeface="+mn-lt"/>
          <a:ea typeface="ＭＳ Ｐゴシック" charset="0"/>
          <a:cs typeface="+mn-cs"/>
        </a:defRPr>
      </a:lvl3pPr>
      <a:lvl4pPr marL="1200150" indent="-171450" algn="l" defTabSz="342900" rtl="0" eaLnBrk="0" fontAlgn="base" hangingPunct="0">
        <a:spcBef>
          <a:spcPct val="20000"/>
        </a:spcBef>
        <a:spcAft>
          <a:spcPct val="0"/>
        </a:spcAft>
        <a:buFont typeface="Arial" charset="0"/>
        <a:buChar char="–"/>
        <a:defRPr sz="1500" kern="1200">
          <a:solidFill>
            <a:schemeClr val="tx1"/>
          </a:solidFill>
          <a:latin typeface="+mn-lt"/>
          <a:ea typeface="ＭＳ Ｐゴシック" charset="0"/>
          <a:cs typeface="+mn-cs"/>
        </a:defRPr>
      </a:lvl4pPr>
      <a:lvl5pPr marL="1543050" indent="-171450" algn="l" defTabSz="342900" rtl="0" eaLnBrk="0" fontAlgn="base" hangingPunct="0">
        <a:spcBef>
          <a:spcPct val="20000"/>
        </a:spcBef>
        <a:spcAft>
          <a:spcPct val="0"/>
        </a:spcAft>
        <a:buFont typeface="Arial" charset="0"/>
        <a:buChar char="»"/>
        <a:defRPr sz="1500" kern="1200">
          <a:solidFill>
            <a:schemeClr val="tx1"/>
          </a:solidFill>
          <a:latin typeface="+mn-lt"/>
          <a:ea typeface="ＭＳ Ｐゴシック" charset="0"/>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4288"/>
            <a:ext cx="12192000" cy="687228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US" sz="1800">
              <a:solidFill>
                <a:prstClr val="white"/>
              </a:solidFill>
            </a:endParaRPr>
          </a:p>
        </p:txBody>
      </p:sp>
      <p:sp>
        <p:nvSpPr>
          <p:cNvPr id="26627" name="Title Placeholder 1"/>
          <p:cNvSpPr>
            <a:spLocks noGrp="1"/>
          </p:cNvSpPr>
          <p:nvPr>
            <p:ph type="title"/>
          </p:nvPr>
        </p:nvSpPr>
        <p:spPr bwMode="auto">
          <a:xfrm>
            <a:off x="609600" y="274639"/>
            <a:ext cx="10972800"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6628" name="Text Placeholder 2"/>
          <p:cNvSpPr>
            <a:spLocks noGrp="1"/>
          </p:cNvSpPr>
          <p:nvPr>
            <p:ph type="body" idx="1"/>
          </p:nvPr>
        </p:nvSpPr>
        <p:spPr bwMode="auto">
          <a:xfrm>
            <a:off x="609600" y="1600202"/>
            <a:ext cx="10972800" cy="4525963"/>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defTabSz="914400" fontAlgn="auto">
              <a:spcBef>
                <a:spcPts val="0"/>
              </a:spcBef>
              <a:spcAft>
                <a:spcPts val="0"/>
              </a:spcAft>
              <a:defRPr sz="1200">
                <a:solidFill>
                  <a:prstClr val="black">
                    <a:tint val="75000"/>
                  </a:prstClr>
                </a:solidFill>
                <a:latin typeface="Calibri"/>
                <a:ea typeface="+mn-ea"/>
                <a:cs typeface="+mn-cs"/>
              </a:defRPr>
            </a:lvl1pPr>
          </a:lstStyle>
          <a:p>
            <a:pPr>
              <a:defRPr/>
            </a:pPr>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defTabSz="914400" fontAlgn="auto">
              <a:spcBef>
                <a:spcPts val="0"/>
              </a:spcBef>
              <a:spcAft>
                <a:spcPts val="0"/>
              </a:spcAft>
              <a:defRPr sz="1200">
                <a:solidFill>
                  <a:prstClr val="black">
                    <a:tint val="75000"/>
                  </a:prstClr>
                </a:solidFill>
                <a:latin typeface="Calibri"/>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defTabSz="914400" fontAlgn="auto">
              <a:spcBef>
                <a:spcPts val="0"/>
              </a:spcBef>
              <a:spcAft>
                <a:spcPts val="0"/>
              </a:spcAft>
              <a:defRPr sz="1200">
                <a:solidFill>
                  <a:prstClr val="white"/>
                </a:solidFill>
                <a:latin typeface="Calibri"/>
                <a:ea typeface="+mn-ea"/>
                <a:cs typeface="+mn-cs"/>
              </a:defRPr>
            </a:lvl1pPr>
          </a:lstStyle>
          <a:p>
            <a:pPr>
              <a:defRPr/>
            </a:pPr>
            <a:fld id="{958733B0-6C27-8A43-BFB3-AB4E0A06E406}" type="slidenum">
              <a:rPr lang="en-US"/>
              <a:pPr>
                <a:defRPr/>
              </a:pPr>
              <a:t>‹#›</a:t>
            </a:fld>
            <a:endParaRPr lang="en-US"/>
          </a:p>
        </p:txBody>
      </p:sp>
    </p:spTree>
    <p:extLst>
      <p:ext uri="{BB962C8B-B14F-4D97-AF65-F5344CB8AC3E}">
        <p14:creationId xmlns:p14="http://schemas.microsoft.com/office/powerpoint/2010/main" val="4281364671"/>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 id="2147483886" r:id="rId12"/>
    <p:sldLayoutId id="2147483887" r:id="rId13"/>
    <p:sldLayoutId id="2147483888" r:id="rId14"/>
    <p:sldLayoutId id="2147483889" r:id="rId15"/>
    <p:sldLayoutId id="2147483890" r:id="rId16"/>
    <p:sldLayoutId id="2147483891" r:id="rId17"/>
    <p:sldLayoutId id="2147483892" r:id="rId18"/>
    <p:sldLayoutId id="2147483893" r:id="rId19"/>
    <p:sldLayoutId id="2147483894" r:id="rId20"/>
    <p:sldLayoutId id="2147483895" r:id="rId21"/>
    <p:sldLayoutId id="2147483896" r:id="rId22"/>
    <p:sldLayoutId id="2147483897" r:id="rId23"/>
    <p:sldLayoutId id="2147483898" r:id="rId24"/>
    <p:sldLayoutId id="2147483899" r:id="rId25"/>
    <p:sldLayoutId id="2147483900" r:id="rId26"/>
    <p:sldLayoutId id="2147483901" r:id="rId27"/>
    <p:sldLayoutId id="2147483902" r:id="rId28"/>
    <p:sldLayoutId id="2147483903" r:id="rId29"/>
    <p:sldLayoutId id="2147483904" r:id="rId30"/>
    <p:sldLayoutId id="2147483905" r:id="rId31"/>
    <p:sldLayoutId id="2147483906" r:id="rId32"/>
    <p:sldLayoutId id="2147483907" r:id="rId33"/>
    <p:sldLayoutId id="2147483908" r:id="rId34"/>
    <p:sldLayoutId id="2147483909" r:id="rId35"/>
    <p:sldLayoutId id="2147483910" r:id="rId36"/>
    <p:sldLayoutId id="2147483911" r:id="rId37"/>
    <p:sldLayoutId id="2147483912" r:id="rId38"/>
    <p:sldLayoutId id="2147483913" r:id="rId39"/>
    <p:sldLayoutId id="2147483914" r:id="rId40"/>
    <p:sldLayoutId id="2147483915" r:id="rId41"/>
  </p:sldLayoutIdLst>
  <p:hf hdr="0" ftr="0" dt="0"/>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9"/>
            <a:ext cx="10972800" cy="11430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1600202"/>
            <a:ext cx="10972800" cy="4525963"/>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fld id="{7234C202-BFF0-944D-B08A-8D36B99A27F7}" type="datetimeFigureOut">
              <a:rPr lang="en-US">
                <a:solidFill>
                  <a:prstClr val="black">
                    <a:tint val="75000"/>
                  </a:prstClr>
                </a:solidFill>
              </a:rPr>
              <a:pPr>
                <a:defRPr/>
              </a:pPr>
              <a:t>3/1/23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pPr>
              <a:defRPr/>
            </a:pPr>
            <a:fld id="{50794B04-8590-5E45-B250-203AA3D87C4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56855546"/>
      </p:ext>
    </p:extLst>
  </p:cSld>
  <p:clrMap bg1="lt1" tx1="dk1" bg2="lt2" tx2="dk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 id="2147483947" r:id="rId7"/>
    <p:sldLayoutId id="2147483948" r:id="rId8"/>
    <p:sldLayoutId id="2147483949" r:id="rId9"/>
    <p:sldLayoutId id="2147483950" r:id="rId10"/>
    <p:sldLayoutId id="2147483951"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7234C202-BFF0-944D-B08A-8D36B99A27F7}" type="datetimeFigureOut">
              <a:rPr lang="en-US" smtClean="0">
                <a:solidFill>
                  <a:prstClr val="black">
                    <a:tint val="75000"/>
                  </a:prstClr>
                </a:solidFill>
              </a:rPr>
              <a:pPr>
                <a:defRPr/>
              </a:pPr>
              <a:t>3/1/23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50794B04-8590-5E45-B250-203AA3D87C4A}"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364070287"/>
      </p:ext>
    </p:extLst>
  </p:cSld>
  <p:clrMap bg1="lt1" tx1="dk1" bg2="lt2" tx2="dk2" accent1="accent1" accent2="accent2" accent3="accent3" accent4="accent4" accent5="accent5" accent6="accent6" hlink="hlink" folHlink="folHlink"/>
  <p:sldLayoutIdLst>
    <p:sldLayoutId id="2147483953" r:id="rId1"/>
    <p:sldLayoutId id="2147483954" r:id="rId2"/>
    <p:sldLayoutId id="2147483955" r:id="rId3"/>
    <p:sldLayoutId id="2147483956" r:id="rId4"/>
    <p:sldLayoutId id="2147483957" r:id="rId5"/>
    <p:sldLayoutId id="2147483958" r:id="rId6"/>
    <p:sldLayoutId id="2147483959" r:id="rId7"/>
    <p:sldLayoutId id="2147483960" r:id="rId8"/>
    <p:sldLayoutId id="2147483961" r:id="rId9"/>
    <p:sldLayoutId id="2147483962" r:id="rId10"/>
    <p:sldLayoutId id="214748396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C6C267-EEE9-413C-8BE1-2A2496DD3060}" type="datetime1">
              <a:rPr lang="en-US" smtClean="0">
                <a:solidFill>
                  <a:prstClr val="black">
                    <a:tint val="75000"/>
                  </a:prstClr>
                </a:solidFill>
              </a:rPr>
              <a:pPr/>
              <a:t>3/1/23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EEF671-8B81-4542-B38B-ACA04923EC1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361799"/>
      </p:ext>
    </p:extLst>
  </p:cSld>
  <p:clrMap bg1="lt1" tx1="dk1" bg2="lt2" tx2="dk2" accent1="accent1" accent2="accent2" accent3="accent3" accent4="accent4" accent5="accent5" accent6="accent6" hlink="hlink" folHlink="folHlink"/>
  <p:sldLayoutIdLst>
    <p:sldLayoutId id="2147484030" r:id="rId1"/>
    <p:sldLayoutId id="2147484031" r:id="rId2"/>
    <p:sldLayoutId id="2147484032" r:id="rId3"/>
    <p:sldLayoutId id="2147484033" r:id="rId4"/>
    <p:sldLayoutId id="2147484034" r:id="rId5"/>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00FF0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E5E7D6"/>
        </a:solidFill>
        <a:effectLst/>
      </p:bgPr>
    </p:bg>
    <p:spTree>
      <p:nvGrpSpPr>
        <p:cNvPr id="1" name=""/>
        <p:cNvGrpSpPr/>
        <p:nvPr/>
      </p:nvGrpSpPr>
      <p:grpSpPr>
        <a:xfrm>
          <a:off x="0" y="0"/>
          <a:ext cx="0" cy="0"/>
          <a:chOff x="0" y="0"/>
          <a:chExt cx="0" cy="0"/>
        </a:xfrm>
      </p:grpSpPr>
      <p:sp>
        <p:nvSpPr>
          <p:cNvPr id="7" name="Rectangle 6"/>
          <p:cNvSpPr/>
          <p:nvPr/>
        </p:nvSpPr>
        <p:spPr>
          <a:xfrm>
            <a:off x="0" y="-14288"/>
            <a:ext cx="12192000" cy="687228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US" sz="1800">
              <a:solidFill>
                <a:prstClr val="white"/>
              </a:solidFill>
            </a:endParaRPr>
          </a:p>
        </p:txBody>
      </p:sp>
      <p:sp>
        <p:nvSpPr>
          <p:cNvPr id="26627" name="Title Placeholder 1"/>
          <p:cNvSpPr>
            <a:spLocks noGrp="1"/>
          </p:cNvSpPr>
          <p:nvPr>
            <p:ph type="title"/>
          </p:nvPr>
        </p:nvSpPr>
        <p:spPr bwMode="auto">
          <a:xfrm>
            <a:off x="609600" y="274639"/>
            <a:ext cx="10972800" cy="1143000"/>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6628" name="Text Placeholder 2"/>
          <p:cNvSpPr>
            <a:spLocks noGrp="1"/>
          </p:cNvSpPr>
          <p:nvPr>
            <p:ph type="body" idx="1"/>
          </p:nvPr>
        </p:nvSpPr>
        <p:spPr bwMode="auto">
          <a:xfrm>
            <a:off x="609600" y="1600202"/>
            <a:ext cx="10972800" cy="4525963"/>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defTabSz="914400" fontAlgn="auto">
              <a:spcBef>
                <a:spcPts val="0"/>
              </a:spcBef>
              <a:spcAft>
                <a:spcPts val="0"/>
              </a:spcAft>
              <a:defRPr sz="1200">
                <a:solidFill>
                  <a:prstClr val="black">
                    <a:tint val="75000"/>
                  </a:prstClr>
                </a:solidFill>
                <a:latin typeface="Calibri"/>
                <a:ea typeface="+mn-ea"/>
                <a:cs typeface="+mn-cs"/>
              </a:defRPr>
            </a:lvl1pPr>
          </a:lstStyle>
          <a:p>
            <a:pPr>
              <a:defRPr/>
            </a:pPr>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defTabSz="914400" fontAlgn="auto">
              <a:spcBef>
                <a:spcPts val="0"/>
              </a:spcBef>
              <a:spcAft>
                <a:spcPts val="0"/>
              </a:spcAft>
              <a:defRPr sz="1200">
                <a:solidFill>
                  <a:prstClr val="black">
                    <a:tint val="75000"/>
                  </a:prstClr>
                </a:solidFill>
                <a:latin typeface="Calibri"/>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defTabSz="914400" fontAlgn="auto">
              <a:spcBef>
                <a:spcPts val="0"/>
              </a:spcBef>
              <a:spcAft>
                <a:spcPts val="0"/>
              </a:spcAft>
              <a:defRPr sz="1200">
                <a:solidFill>
                  <a:prstClr val="white"/>
                </a:solidFill>
                <a:latin typeface="Calibri"/>
                <a:ea typeface="+mn-ea"/>
                <a:cs typeface="+mn-cs"/>
              </a:defRPr>
            </a:lvl1pPr>
          </a:lstStyle>
          <a:p>
            <a:pPr>
              <a:defRPr/>
            </a:pPr>
            <a:fld id="{958733B0-6C27-8A43-BFB3-AB4E0A06E406}" type="slidenum">
              <a:rPr lang="en-US"/>
              <a:pPr>
                <a:defRPr/>
              </a:pPr>
              <a:t>‹#›</a:t>
            </a:fld>
            <a:endParaRPr lang="en-US"/>
          </a:p>
        </p:txBody>
      </p:sp>
    </p:spTree>
    <p:extLst>
      <p:ext uri="{BB962C8B-B14F-4D97-AF65-F5344CB8AC3E}">
        <p14:creationId xmlns:p14="http://schemas.microsoft.com/office/powerpoint/2010/main" val="3742084825"/>
      </p:ext>
    </p:extLst>
  </p:cSld>
  <p:clrMap bg1="lt1" tx1="dk1" bg2="lt2" tx2="dk2" accent1="accent1" accent2="accent2" accent3="accent3" accent4="accent4" accent5="accent5" accent6="accent6" hlink="hlink" folHlink="folHlink"/>
  <p:sldLayoutIdLst>
    <p:sldLayoutId id="2147484060" r:id="rId1"/>
    <p:sldLayoutId id="2147484061" r:id="rId2"/>
    <p:sldLayoutId id="2147484062" r:id="rId3"/>
    <p:sldLayoutId id="2147484063" r:id="rId4"/>
    <p:sldLayoutId id="2147484064" r:id="rId5"/>
    <p:sldLayoutId id="2147484065" r:id="rId6"/>
    <p:sldLayoutId id="2147484066" r:id="rId7"/>
    <p:sldLayoutId id="2147484067" r:id="rId8"/>
    <p:sldLayoutId id="2147484068" r:id="rId9"/>
    <p:sldLayoutId id="2147484069" r:id="rId10"/>
    <p:sldLayoutId id="2147484070" r:id="rId11"/>
    <p:sldLayoutId id="2147484071" r:id="rId12"/>
    <p:sldLayoutId id="2147484072" r:id="rId13"/>
    <p:sldLayoutId id="2147484073" r:id="rId14"/>
    <p:sldLayoutId id="2147484074" r:id="rId15"/>
    <p:sldLayoutId id="2147484075" r:id="rId16"/>
    <p:sldLayoutId id="2147484076" r:id="rId17"/>
    <p:sldLayoutId id="2147484077" r:id="rId18"/>
    <p:sldLayoutId id="2147484078" r:id="rId19"/>
    <p:sldLayoutId id="2147484079" r:id="rId20"/>
    <p:sldLayoutId id="2147484080" r:id="rId21"/>
    <p:sldLayoutId id="2147484081" r:id="rId22"/>
    <p:sldLayoutId id="2147484082" r:id="rId23"/>
    <p:sldLayoutId id="2147484083" r:id="rId24"/>
    <p:sldLayoutId id="2147484084" r:id="rId25"/>
    <p:sldLayoutId id="2147484085" r:id="rId26"/>
    <p:sldLayoutId id="2147484086" r:id="rId27"/>
    <p:sldLayoutId id="2147484087" r:id="rId28"/>
    <p:sldLayoutId id="2147484088" r:id="rId29"/>
    <p:sldLayoutId id="2147484089" r:id="rId30"/>
    <p:sldLayoutId id="2147484090" r:id="rId31"/>
    <p:sldLayoutId id="2147484091" r:id="rId32"/>
    <p:sldLayoutId id="2147484092" r:id="rId33"/>
    <p:sldLayoutId id="2147484093" r:id="rId34"/>
    <p:sldLayoutId id="2147484094" r:id="rId35"/>
    <p:sldLayoutId id="2147484095" r:id="rId36"/>
    <p:sldLayoutId id="2147484096" r:id="rId37"/>
    <p:sldLayoutId id="2147484097" r:id="rId38"/>
    <p:sldLayoutId id="2147484098" r:id="rId39"/>
  </p:sldLayoutIdLst>
  <p:hf hdr="0" ftr="0" dt="0"/>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199.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199.xml"/><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99.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99.xml"/></Relationships>
</file>

<file path=ppt/slides/_rels/slide14.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204.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40.png"/></Relationships>
</file>

<file path=ppt/slides/_rels/slide1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0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21.xml"/></Relationships>
</file>

<file path=ppt/slides/_rels/slide1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45.tiff"/><Relationship Id="rId2" Type="http://schemas.openxmlformats.org/officeDocument/2006/relationships/image" Target="../media/image44.tiff"/><Relationship Id="rId1" Type="http://schemas.openxmlformats.org/officeDocument/2006/relationships/slideLayout" Target="../slideLayouts/slideLayout53.xml"/><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71.xml"/></Relationships>
</file>

<file path=ppt/slides/_rels/slide27.xml.rels><?xml version="1.0" encoding="UTF-8" standalone="yes"?>
<Relationships xmlns="http://schemas.openxmlformats.org/package/2006/relationships"><Relationship Id="rId2" Type="http://schemas.openxmlformats.org/officeDocument/2006/relationships/image" Target="../media/image52.tiff"/><Relationship Id="rId1" Type="http://schemas.openxmlformats.org/officeDocument/2006/relationships/slideLayout" Target="../slideLayouts/slideLayout171.xml"/></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s://ourworldindata.org/grapher/levelized-cost-of-energy?time=2000..latest" TargetMode="External"/><Relationship Id="rId1" Type="http://schemas.openxmlformats.org/officeDocument/2006/relationships/slideLayout" Target="../slideLayouts/slideLayout171.xml"/></Relationships>
</file>

<file path=ppt/slides/_rels/slide29.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png"/><Relationship Id="rId1" Type="http://schemas.openxmlformats.org/officeDocument/2006/relationships/slideLayout" Target="../slideLayouts/slideLayout17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xml"/><Relationship Id="rId1" Type="http://schemas.openxmlformats.org/officeDocument/2006/relationships/slideLayout" Target="../slideLayouts/slideLayout171.xml"/></Relationships>
</file>

<file path=ppt/slides/_rels/slide3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71.xml"/></Relationships>
</file>

<file path=ppt/slides/_rels/slide32.xml.rels><?xml version="1.0" encoding="UTF-8" standalone="yes"?>
<Relationships xmlns="http://schemas.openxmlformats.org/package/2006/relationships"><Relationship Id="rId3" Type="http://schemas.openxmlformats.org/officeDocument/2006/relationships/image" Target="../media/image64.tiff"/><Relationship Id="rId2" Type="http://schemas.openxmlformats.org/officeDocument/2006/relationships/image" Target="../media/image63.tiff"/><Relationship Id="rId1" Type="http://schemas.openxmlformats.org/officeDocument/2006/relationships/slideLayout" Target="../slideLayouts/slideLayout17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2.xml"/></Relationships>
</file>

<file path=ppt/slides/_rels/slide3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png"/><Relationship Id="rId1" Type="http://schemas.openxmlformats.org/officeDocument/2006/relationships/slideLayout" Target="../slideLayouts/slideLayout19.xml"/><Relationship Id="rId4" Type="http://schemas.openxmlformats.org/officeDocument/2006/relationships/image" Target="../media/image380.png"/></Relationships>
</file>

<file path=ppt/slides/_rels/slide3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png"/><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182.xml"/></Relationships>
</file>

<file path=ppt/slides/_rels/slide3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xml"/><Relationship Id="rId1" Type="http://schemas.openxmlformats.org/officeDocument/2006/relationships/slideLayout" Target="../slideLayouts/slideLayout182.xml"/><Relationship Id="rId4" Type="http://schemas.openxmlformats.org/officeDocument/2006/relationships/image" Target="../media/image72.jpeg"/></Relationships>
</file>

<file path=ppt/slides/_rels/slide3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41.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110.xml"/><Relationship Id="rId4" Type="http://schemas.openxmlformats.org/officeDocument/2006/relationships/image" Target="../media/image76.jpeg"/></Relationships>
</file>

<file path=ppt/slides/_rels/slide4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31.xml"/><Relationship Id="rId5" Type="http://schemas.openxmlformats.org/officeDocument/2006/relationships/image" Target="../media/image80.png"/><Relationship Id="rId4" Type="http://schemas.openxmlformats.org/officeDocument/2006/relationships/image" Target="../media/image79.png"/></Relationships>
</file>

<file path=ppt/slides/_rels/slide43.xml.rels><?xml version="1.0" encoding="UTF-8" standalone="yes"?>
<Relationships xmlns="http://schemas.openxmlformats.org/package/2006/relationships"><Relationship Id="rId3" Type="http://schemas.openxmlformats.org/officeDocument/2006/relationships/image" Target="../media/image81.tiff"/><Relationship Id="rId2" Type="http://schemas.openxmlformats.org/officeDocument/2006/relationships/notesSlide" Target="../notesSlides/notesSlide6.xml"/><Relationship Id="rId1" Type="http://schemas.openxmlformats.org/officeDocument/2006/relationships/slideLayout" Target="../slideLayouts/slideLayout42.xml"/></Relationships>
</file>

<file path=ppt/slides/_rels/slide44.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53.xml"/></Relationships>
</file>

<file path=ppt/slides/_rels/slide45.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93.xml"/></Relationships>
</file>

<file path=ppt/slides/_rels/slide46.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93.xml"/></Relationships>
</file>

<file path=ppt/slides/_rels/slide4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193.xml"/></Relationships>
</file>

<file path=ppt/slides/_rels/slide48.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31.xml"/><Relationship Id="rId4" Type="http://schemas.openxmlformats.org/officeDocument/2006/relationships/image" Target="../media/image9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50.xml.rels><?xml version="1.0" encoding="UTF-8" standalone="yes"?>
<Relationships xmlns="http://schemas.openxmlformats.org/package/2006/relationships"><Relationship Id="rId3" Type="http://schemas.openxmlformats.org/officeDocument/2006/relationships/image" Target="../media/image93.tiff"/><Relationship Id="rId2" Type="http://schemas.openxmlformats.org/officeDocument/2006/relationships/image" Target="../media/image92.png"/><Relationship Id="rId1" Type="http://schemas.openxmlformats.org/officeDocument/2006/relationships/slideLayout" Target="../slideLayouts/slideLayout31.xml"/></Relationships>
</file>

<file path=ppt/slides/_rels/slide51.xml.rels><?xml version="1.0" encoding="UTF-8" standalone="yes"?>
<Relationships xmlns="http://schemas.openxmlformats.org/package/2006/relationships"><Relationship Id="rId3" Type="http://schemas.openxmlformats.org/officeDocument/2006/relationships/image" Target="../media/image93.tiff"/><Relationship Id="rId2" Type="http://schemas.openxmlformats.org/officeDocument/2006/relationships/image" Target="../media/image94.tiff"/><Relationship Id="rId1" Type="http://schemas.openxmlformats.org/officeDocument/2006/relationships/slideLayout" Target="../slideLayouts/slideLayout31.xml"/></Relationships>
</file>

<file path=ppt/slides/_rels/slide5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tiff"/><Relationship Id="rId1" Type="http://schemas.openxmlformats.org/officeDocument/2006/relationships/slideLayout" Target="../slideLayouts/slideLayout3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tiff"/><Relationship Id="rId1" Type="http://schemas.openxmlformats.org/officeDocument/2006/relationships/slideLayout" Target="../slideLayouts/slideLayout31.xml"/><Relationship Id="rId4" Type="http://schemas.openxmlformats.org/officeDocument/2006/relationships/image" Target="../media/image98.png"/></Relationships>
</file>

<file path=ppt/slides/_rels/slide55.xml.rels><?xml version="1.0" encoding="UTF-8" standalone="yes"?>
<Relationships xmlns="http://schemas.openxmlformats.org/package/2006/relationships"><Relationship Id="rId3" Type="http://schemas.openxmlformats.org/officeDocument/2006/relationships/image" Target="../media/image99.tiff"/><Relationship Id="rId2" Type="http://schemas.openxmlformats.org/officeDocument/2006/relationships/notesSlide" Target="../notesSlides/notesSlide7.xml"/><Relationship Id="rId1" Type="http://schemas.openxmlformats.org/officeDocument/2006/relationships/slideLayout" Target="../slideLayouts/slideLayout31.xml"/><Relationship Id="rId4" Type="http://schemas.openxmlformats.org/officeDocument/2006/relationships/image" Target="../media/image100.jpeg"/></Relationships>
</file>

<file path=ppt/slides/_rels/slide56.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19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62.xml.rels><?xml version="1.0" encoding="UTF-8" standalone="yes"?>
<Relationships xmlns="http://schemas.openxmlformats.org/package/2006/relationships"><Relationship Id="rId2" Type="http://schemas.openxmlformats.org/officeDocument/2006/relationships/image" Target="../media/image103.tiff"/><Relationship Id="rId1" Type="http://schemas.openxmlformats.org/officeDocument/2006/relationships/slideLayout" Target="../slideLayouts/slideLayout105.xml"/></Relationships>
</file>

<file path=ppt/slides/_rels/slide63.xml.rels><?xml version="1.0" encoding="UTF-8" standalone="yes"?>
<Relationships xmlns="http://schemas.openxmlformats.org/package/2006/relationships"><Relationship Id="rId3" Type="http://schemas.openxmlformats.org/officeDocument/2006/relationships/image" Target="../media/image105.tiff"/><Relationship Id="rId2" Type="http://schemas.openxmlformats.org/officeDocument/2006/relationships/image" Target="../media/image104.png"/><Relationship Id="rId1" Type="http://schemas.openxmlformats.org/officeDocument/2006/relationships/slideLayout" Target="../slideLayouts/slideLayout105.xml"/><Relationship Id="rId4" Type="http://schemas.openxmlformats.org/officeDocument/2006/relationships/image" Target="../media/image106.png"/></Relationships>
</file>

<file path=ppt/slides/_rels/slide64.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slideLayout" Target="../slideLayouts/slideLayout105.xml"/><Relationship Id="rId5" Type="http://schemas.openxmlformats.org/officeDocument/2006/relationships/image" Target="../media/image110.jpg"/><Relationship Id="rId4" Type="http://schemas.openxmlformats.org/officeDocument/2006/relationships/image" Target="../media/image109.jpeg"/></Relationships>
</file>

<file path=ppt/slides/_rels/slide65.xml.rels><?xml version="1.0" encoding="UTF-8" standalone="yes"?>
<Relationships xmlns="http://schemas.openxmlformats.org/package/2006/relationships"><Relationship Id="rId3" Type="http://schemas.openxmlformats.org/officeDocument/2006/relationships/image" Target="../media/image112.emf"/><Relationship Id="rId2" Type="http://schemas.openxmlformats.org/officeDocument/2006/relationships/image" Target="../media/image111.tiff"/><Relationship Id="rId1" Type="http://schemas.openxmlformats.org/officeDocument/2006/relationships/slideLayout" Target="../slideLayouts/slideLayout10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67.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19.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4.xml"/></Relationships>
</file>

<file path=ppt/slides/_rels/slide70.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tiff"/><Relationship Id="rId1" Type="http://schemas.openxmlformats.org/officeDocument/2006/relationships/slideLayout" Target="../slideLayouts/slideLayout31.xml"/></Relationships>
</file>

<file path=ppt/slides/_rels/slide7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94.xml"/></Relationships>
</file>

<file path=ppt/slides/_rels/slide72.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19.xml"/></Relationships>
</file>

<file path=ppt/slides/_rels/slide73.xml.rels><?xml version="1.0" encoding="UTF-8" standalone="yes"?>
<Relationships xmlns="http://schemas.openxmlformats.org/package/2006/relationships"><Relationship Id="rId3" Type="http://schemas.openxmlformats.org/officeDocument/2006/relationships/hyperlink" Target="http://www.pnas.org/cgi/doi/10.1073/pnas.1711842115" TargetMode="External"/><Relationship Id="rId2" Type="http://schemas.openxmlformats.org/officeDocument/2006/relationships/image" Target="../media/image118.png"/><Relationship Id="rId1" Type="http://schemas.openxmlformats.org/officeDocument/2006/relationships/slideLayout" Target="../slideLayouts/slideLayout19.xml"/></Relationships>
</file>

<file path=ppt/slides/_rels/slide74.xml.rels><?xml version="1.0" encoding="UTF-8" standalone="yes"?>
<Relationships xmlns="http://schemas.openxmlformats.org/package/2006/relationships"><Relationship Id="rId3" Type="http://schemas.openxmlformats.org/officeDocument/2006/relationships/image" Target="../media/image93.tiff"/><Relationship Id="rId2" Type="http://schemas.openxmlformats.org/officeDocument/2006/relationships/image" Target="../media/image92.png"/><Relationship Id="rId1" Type="http://schemas.openxmlformats.org/officeDocument/2006/relationships/slideLayout" Target="../slideLayouts/slideLayout19.xml"/></Relationships>
</file>

<file path=ppt/slides/_rels/slide75.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19.xml"/></Relationships>
</file>

<file path=ppt/slides/_rels/slide76.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19.xml"/></Relationships>
</file>

<file path=ppt/slides/_rels/slide77.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160.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b="3454"/>
          <a:stretch/>
        </p:blipFill>
        <p:spPr>
          <a:xfrm>
            <a:off x="0" y="220340"/>
            <a:ext cx="12192000" cy="6621136"/>
          </a:xfrm>
          <a:prstGeom prst="rect">
            <a:avLst/>
          </a:prstGeom>
        </p:spPr>
      </p:pic>
      <p:sp>
        <p:nvSpPr>
          <p:cNvPr id="3" name="Rectangle 2"/>
          <p:cNvSpPr/>
          <p:nvPr/>
        </p:nvSpPr>
        <p:spPr>
          <a:xfrm>
            <a:off x="2326588" y="733369"/>
            <a:ext cx="7257846" cy="954107"/>
          </a:xfrm>
          <a:prstGeom prst="rect">
            <a:avLst/>
          </a:prstGeom>
        </p:spPr>
        <p:txBody>
          <a:bodyPr wrap="square">
            <a:spAutoFit/>
          </a:bodyPr>
          <a:lstStyle/>
          <a:p>
            <a:pPr algn="ctr" fontAlgn="base">
              <a:spcBef>
                <a:spcPct val="0"/>
              </a:spcBef>
              <a:spcAft>
                <a:spcPct val="0"/>
              </a:spcAft>
              <a:defRPr/>
            </a:pPr>
            <a:r>
              <a:rPr lang="en-US" sz="2800" dirty="0">
                <a:solidFill>
                  <a:srgbClr val="00FF00"/>
                </a:solidFill>
                <a:latin typeface="Book Antiqua"/>
                <a:ea typeface="ＭＳ Ｐゴシック" charset="0"/>
                <a:cs typeface="Book Antiqua"/>
              </a:rPr>
              <a:t>Climate Change and innovative paths to a more sustainable future</a:t>
            </a:r>
          </a:p>
        </p:txBody>
      </p:sp>
      <p:sp>
        <p:nvSpPr>
          <p:cNvPr id="6" name="Text Box 3"/>
          <p:cNvSpPr txBox="1">
            <a:spLocks noChangeArrowheads="1"/>
          </p:cNvSpPr>
          <p:nvPr/>
        </p:nvSpPr>
        <p:spPr bwMode="auto">
          <a:xfrm>
            <a:off x="1769350" y="4572976"/>
            <a:ext cx="8598607" cy="948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153" tIns="45580" rIns="91153" bIns="45580">
            <a:spAutoFit/>
          </a:bodyPr>
          <a:lstStyle>
            <a:lvl1pPr defTabSz="911225" eaLnBrk="0" hangingPunct="0">
              <a:defRPr sz="2400">
                <a:solidFill>
                  <a:schemeClr val="tx1"/>
                </a:solidFill>
                <a:latin typeface="Calibri" charset="0"/>
                <a:ea typeface="ＭＳ Ｐゴシック" charset="0"/>
                <a:cs typeface="ＭＳ Ｐゴシック" charset="0"/>
              </a:defRPr>
            </a:lvl1pPr>
            <a:lvl2pPr marL="742950" indent="-285750" defTabSz="911225" eaLnBrk="0" hangingPunct="0">
              <a:defRPr sz="2400">
                <a:solidFill>
                  <a:schemeClr val="tx1"/>
                </a:solidFill>
                <a:latin typeface="Calibri" charset="0"/>
                <a:ea typeface="ＭＳ Ｐゴシック" charset="0"/>
              </a:defRPr>
            </a:lvl2pPr>
            <a:lvl3pPr marL="1143000" indent="-228600" defTabSz="911225" eaLnBrk="0" hangingPunct="0">
              <a:defRPr sz="2400">
                <a:solidFill>
                  <a:schemeClr val="tx1"/>
                </a:solidFill>
                <a:latin typeface="Calibri" charset="0"/>
                <a:ea typeface="ＭＳ Ｐゴシック" charset="0"/>
              </a:defRPr>
            </a:lvl3pPr>
            <a:lvl4pPr marL="1600200" indent="-228600" defTabSz="911225" eaLnBrk="0" hangingPunct="0">
              <a:defRPr sz="2400">
                <a:solidFill>
                  <a:schemeClr val="tx1"/>
                </a:solidFill>
                <a:latin typeface="Calibri" charset="0"/>
                <a:ea typeface="ＭＳ Ｐゴシック" charset="0"/>
              </a:defRPr>
            </a:lvl4pPr>
            <a:lvl5pPr marL="2057400" indent="-228600" defTabSz="911225" eaLnBrk="0" hangingPunct="0">
              <a:defRPr sz="2400">
                <a:solidFill>
                  <a:schemeClr val="tx1"/>
                </a:solidFill>
                <a:latin typeface="Calibri" charset="0"/>
                <a:ea typeface="ＭＳ Ｐゴシック" charset="0"/>
              </a:defRPr>
            </a:lvl5pPr>
            <a:lvl6pPr marL="2514600" indent="-228600" defTabSz="911225" eaLnBrk="0" fontAlgn="base" hangingPunct="0">
              <a:spcBef>
                <a:spcPct val="0"/>
              </a:spcBef>
              <a:spcAft>
                <a:spcPct val="0"/>
              </a:spcAft>
              <a:defRPr sz="2400">
                <a:solidFill>
                  <a:schemeClr val="tx1"/>
                </a:solidFill>
                <a:latin typeface="Calibri" charset="0"/>
                <a:ea typeface="ＭＳ Ｐゴシック" charset="0"/>
              </a:defRPr>
            </a:lvl6pPr>
            <a:lvl7pPr marL="2971800" indent="-228600" defTabSz="911225" eaLnBrk="0" fontAlgn="base" hangingPunct="0">
              <a:spcBef>
                <a:spcPct val="0"/>
              </a:spcBef>
              <a:spcAft>
                <a:spcPct val="0"/>
              </a:spcAft>
              <a:defRPr sz="2400">
                <a:solidFill>
                  <a:schemeClr val="tx1"/>
                </a:solidFill>
                <a:latin typeface="Calibri" charset="0"/>
                <a:ea typeface="ＭＳ Ｐゴシック" charset="0"/>
              </a:defRPr>
            </a:lvl7pPr>
            <a:lvl8pPr marL="3429000" indent="-228600" defTabSz="911225" eaLnBrk="0" fontAlgn="base" hangingPunct="0">
              <a:spcBef>
                <a:spcPct val="0"/>
              </a:spcBef>
              <a:spcAft>
                <a:spcPct val="0"/>
              </a:spcAft>
              <a:defRPr sz="2400">
                <a:solidFill>
                  <a:schemeClr val="tx1"/>
                </a:solidFill>
                <a:latin typeface="Calibri" charset="0"/>
                <a:ea typeface="ＭＳ Ｐゴシック" charset="0"/>
              </a:defRPr>
            </a:lvl8pPr>
            <a:lvl9pPr marL="3886200" indent="-228600" defTabSz="911225" eaLnBrk="0" fontAlgn="base" hangingPunct="0">
              <a:spcBef>
                <a:spcPct val="0"/>
              </a:spcBef>
              <a:spcAft>
                <a:spcPct val="0"/>
              </a:spcAft>
              <a:defRPr sz="2400">
                <a:solidFill>
                  <a:schemeClr val="tx1"/>
                </a:solidFill>
                <a:latin typeface="Calibri" charset="0"/>
                <a:ea typeface="ＭＳ Ｐゴシック" charset="0"/>
              </a:defRPr>
            </a:lvl9pPr>
          </a:lstStyle>
          <a:p>
            <a:pPr algn="r" eaLnBrk="1" fontAlgn="base" hangingPunct="1">
              <a:lnSpc>
                <a:spcPct val="120000"/>
              </a:lnSpc>
              <a:spcBef>
                <a:spcPct val="0"/>
              </a:spcBef>
              <a:spcAft>
                <a:spcPct val="0"/>
              </a:spcAft>
              <a:defRPr/>
            </a:pPr>
            <a:r>
              <a:rPr lang="en-US" dirty="0">
                <a:solidFill>
                  <a:srgbClr val="FFFF00"/>
                </a:solidFill>
              </a:rPr>
              <a:t>University of Wisconsin, Madison</a:t>
            </a:r>
            <a:br>
              <a:rPr lang="en-US" dirty="0">
                <a:solidFill>
                  <a:srgbClr val="FFFF00"/>
                </a:solidFill>
              </a:rPr>
            </a:br>
            <a:r>
              <a:rPr lang="en-US" dirty="0">
                <a:solidFill>
                  <a:srgbClr val="FFFF00"/>
                </a:solidFill>
              </a:rPr>
              <a:t>24  February, 2019</a:t>
            </a:r>
          </a:p>
        </p:txBody>
      </p:sp>
    </p:spTree>
    <p:extLst>
      <p:ext uri="{BB962C8B-B14F-4D97-AF65-F5344CB8AC3E}">
        <p14:creationId xmlns:p14="http://schemas.microsoft.com/office/powerpoint/2010/main" val="1311104704"/>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3A604A1-07B8-16DF-1F51-CEA00FF7DECE}"/>
              </a:ext>
            </a:extLst>
          </p:cNvPr>
          <p:cNvSpPr>
            <a:spLocks noGrp="1"/>
          </p:cNvSpPr>
          <p:nvPr>
            <p:ph type="title"/>
          </p:nvPr>
        </p:nvSpPr>
        <p:spPr>
          <a:xfrm>
            <a:off x="838200" y="368135"/>
            <a:ext cx="10515600" cy="871290"/>
          </a:xfrm>
        </p:spPr>
        <p:txBody>
          <a:bodyPr>
            <a:normAutofit/>
          </a:bodyPr>
          <a:lstStyle/>
          <a:p>
            <a:r>
              <a:rPr lang="sv-SE" sz="2800" dirty="0">
                <a:latin typeface="MagdaOT" pitchFamily="82" charset="77"/>
                <a:cs typeface="MagdaOT" pitchFamily="82" charset="77"/>
              </a:rPr>
              <a:t>Gjuteriet (</a:t>
            </a:r>
            <a:r>
              <a:rPr lang="sv-SE" sz="2800" dirty="0" err="1">
                <a:latin typeface="MagdaOT" pitchFamily="82" charset="77"/>
                <a:cs typeface="MagdaOT" pitchFamily="82" charset="77"/>
              </a:rPr>
              <a:t>built</a:t>
            </a:r>
            <a:r>
              <a:rPr lang="sv-SE" sz="2800" dirty="0">
                <a:latin typeface="MagdaOT" pitchFamily="82" charset="77"/>
                <a:cs typeface="MagdaOT" pitchFamily="82" charset="77"/>
              </a:rPr>
              <a:t> in 1910) </a:t>
            </a:r>
            <a:r>
              <a:rPr lang="sv-SE" sz="2800" dirty="0" err="1">
                <a:latin typeface="MagdaOT" pitchFamily="82" charset="77"/>
                <a:cs typeface="MagdaOT" pitchFamily="82" charset="77"/>
              </a:rPr>
              <a:t>was</a:t>
            </a:r>
            <a:r>
              <a:rPr lang="sv-SE" sz="2800" dirty="0">
                <a:latin typeface="MagdaOT" pitchFamily="82" charset="77"/>
                <a:cs typeface="MagdaOT" pitchFamily="82" charset="77"/>
              </a:rPr>
              <a:t> part </a:t>
            </a:r>
            <a:r>
              <a:rPr lang="sv-SE" sz="2800" dirty="0" err="1">
                <a:latin typeface="MagdaOT" pitchFamily="82" charset="77"/>
                <a:cs typeface="MagdaOT" pitchFamily="82" charset="77"/>
              </a:rPr>
              <a:t>of</a:t>
            </a:r>
            <a:r>
              <a:rPr lang="sv-SE" sz="2800" dirty="0">
                <a:latin typeface="MagdaOT" pitchFamily="82" charset="77"/>
                <a:cs typeface="MagdaOT" pitchFamily="82" charset="77"/>
              </a:rPr>
              <a:t> the Malmö Sweden </a:t>
            </a:r>
            <a:r>
              <a:rPr lang="sv-SE" sz="2800" dirty="0" err="1">
                <a:latin typeface="MagdaOT" pitchFamily="82" charset="77"/>
                <a:cs typeface="MagdaOT" pitchFamily="82" charset="77"/>
              </a:rPr>
              <a:t>ship</a:t>
            </a:r>
            <a:r>
              <a:rPr lang="sv-SE" sz="2800" dirty="0">
                <a:latin typeface="MagdaOT" pitchFamily="82" charset="77"/>
                <a:cs typeface="MagdaOT" pitchFamily="82" charset="77"/>
              </a:rPr>
              <a:t> yard.</a:t>
            </a:r>
            <a:endParaRPr lang="sv-SE" sz="1200" dirty="0">
              <a:latin typeface="MagdaOT" pitchFamily="82" charset="77"/>
              <a:cs typeface="MagdaOT" pitchFamily="82" charset="77"/>
            </a:endParaRPr>
          </a:p>
        </p:txBody>
      </p:sp>
      <p:pic>
        <p:nvPicPr>
          <p:cNvPr id="4" name="Platshållare för innehåll 3">
            <a:extLst>
              <a:ext uri="{FF2B5EF4-FFF2-40B4-BE49-F238E27FC236}">
                <a16:creationId xmlns:a16="http://schemas.microsoft.com/office/drawing/2014/main" id="{B96BD8A9-128D-A71D-974E-00FB5D3232BA}"/>
              </a:ext>
            </a:extLst>
          </p:cNvPr>
          <p:cNvPicPr>
            <a:picLocks noGrp="1" noChangeAspect="1"/>
          </p:cNvPicPr>
          <p:nvPr>
            <p:ph idx="1"/>
          </p:nvPr>
        </p:nvPicPr>
        <p:blipFill>
          <a:blip r:embed="rId2"/>
          <a:stretch>
            <a:fillRect/>
          </a:stretch>
        </p:blipFill>
        <p:spPr>
          <a:xfrm>
            <a:off x="0" y="1971675"/>
            <a:ext cx="5908544" cy="3933826"/>
          </a:xfrm>
        </p:spPr>
      </p:pic>
      <p:pic>
        <p:nvPicPr>
          <p:cNvPr id="6" name="Bildobjekt 5">
            <a:extLst>
              <a:ext uri="{FF2B5EF4-FFF2-40B4-BE49-F238E27FC236}">
                <a16:creationId xmlns:a16="http://schemas.microsoft.com/office/drawing/2014/main" id="{03D43176-3346-D23E-510E-8A3CC0DFC262}"/>
              </a:ext>
            </a:extLst>
          </p:cNvPr>
          <p:cNvPicPr>
            <a:picLocks noChangeAspect="1"/>
          </p:cNvPicPr>
          <p:nvPr/>
        </p:nvPicPr>
        <p:blipFill>
          <a:blip r:embed="rId3"/>
          <a:stretch>
            <a:fillRect/>
          </a:stretch>
        </p:blipFill>
        <p:spPr>
          <a:xfrm>
            <a:off x="5316728" y="1971675"/>
            <a:ext cx="6875272" cy="3933826"/>
          </a:xfrm>
          <a:prstGeom prst="rect">
            <a:avLst/>
          </a:prstGeom>
        </p:spPr>
      </p:pic>
      <p:sp>
        <p:nvSpPr>
          <p:cNvPr id="8" name="TextBox 7">
            <a:extLst>
              <a:ext uri="{FF2B5EF4-FFF2-40B4-BE49-F238E27FC236}">
                <a16:creationId xmlns:a16="http://schemas.microsoft.com/office/drawing/2014/main" id="{F333A879-02A4-1250-E003-B45D92F67634}"/>
              </a:ext>
            </a:extLst>
          </p:cNvPr>
          <p:cNvSpPr txBox="1"/>
          <p:nvPr/>
        </p:nvSpPr>
        <p:spPr>
          <a:xfrm>
            <a:off x="3047011" y="6028200"/>
            <a:ext cx="6097978" cy="461665"/>
          </a:xfrm>
          <a:prstGeom prst="rect">
            <a:avLst/>
          </a:prstGeom>
          <a:noFill/>
        </p:spPr>
        <p:txBody>
          <a:bodyPr wrap="square">
            <a:spAutoFit/>
          </a:bodyPr>
          <a:lstStyle/>
          <a:p>
            <a:pPr algn="ctr"/>
            <a:r>
              <a:rPr lang="sv-SE" sz="2400" dirty="0">
                <a:latin typeface="MagdaOT" pitchFamily="82" charset="77"/>
                <a:cs typeface="MagdaOT" pitchFamily="82" charset="77"/>
              </a:rPr>
              <a:t>Before the </a:t>
            </a:r>
            <a:r>
              <a:rPr lang="sv-SE" sz="2400" dirty="0" err="1">
                <a:latin typeface="MagdaOT" pitchFamily="82" charset="77"/>
                <a:cs typeface="MagdaOT" pitchFamily="82" charset="77"/>
              </a:rPr>
              <a:t>project</a:t>
            </a:r>
            <a:r>
              <a:rPr lang="sv-SE" sz="2400" dirty="0">
                <a:latin typeface="MagdaOT" pitchFamily="82" charset="77"/>
                <a:cs typeface="MagdaOT" pitchFamily="82" charset="77"/>
              </a:rPr>
              <a:t> </a:t>
            </a:r>
            <a:r>
              <a:rPr lang="sv-SE" sz="2400" dirty="0" err="1">
                <a:latin typeface="MagdaOT" pitchFamily="82" charset="77"/>
                <a:cs typeface="MagdaOT" pitchFamily="82" charset="77"/>
              </a:rPr>
              <a:t>started</a:t>
            </a:r>
            <a:r>
              <a:rPr lang="sv-SE" sz="2400" dirty="0">
                <a:latin typeface="MagdaOT" pitchFamily="82" charset="77"/>
                <a:cs typeface="MagdaOT" pitchFamily="82" charset="77"/>
              </a:rPr>
              <a:t>.</a:t>
            </a:r>
            <a:endParaRPr lang="en-US" sz="2400" dirty="0"/>
          </a:p>
        </p:txBody>
      </p:sp>
    </p:spTree>
    <p:extLst>
      <p:ext uri="{BB962C8B-B14F-4D97-AF65-F5344CB8AC3E}">
        <p14:creationId xmlns:p14="http://schemas.microsoft.com/office/powerpoint/2010/main" val="21802520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FD87BF-267E-84BD-EF44-21888D160C6C}"/>
              </a:ext>
            </a:extLst>
          </p:cNvPr>
          <p:cNvSpPr>
            <a:spLocks noGrp="1"/>
          </p:cNvSpPr>
          <p:nvPr>
            <p:ph type="title"/>
          </p:nvPr>
        </p:nvSpPr>
        <p:spPr>
          <a:xfrm>
            <a:off x="838200" y="1"/>
            <a:ext cx="10515600" cy="1168399"/>
          </a:xfrm>
        </p:spPr>
        <p:txBody>
          <a:bodyPr>
            <a:normAutofit/>
          </a:bodyPr>
          <a:lstStyle/>
          <a:p>
            <a:r>
              <a:rPr lang="sv-SE" sz="3200" dirty="0">
                <a:latin typeface="MagdaOT" pitchFamily="82" charset="77"/>
                <a:cs typeface="MagdaOT" pitchFamily="82" charset="77"/>
              </a:rPr>
              <a:t>Dismantling </a:t>
            </a:r>
            <a:r>
              <a:rPr lang="sv-SE" sz="3200" dirty="0" err="1">
                <a:latin typeface="MagdaOT" pitchFamily="82" charset="77"/>
                <a:cs typeface="MagdaOT" pitchFamily="82" charset="77"/>
              </a:rPr>
              <a:t>instead</a:t>
            </a:r>
            <a:r>
              <a:rPr lang="sv-SE" sz="3200" dirty="0">
                <a:latin typeface="MagdaOT" pitchFamily="82" charset="77"/>
                <a:cs typeface="MagdaOT" pitchFamily="82" charset="77"/>
              </a:rPr>
              <a:t> </a:t>
            </a:r>
            <a:r>
              <a:rPr lang="sv-SE" sz="3200" dirty="0" err="1">
                <a:latin typeface="MagdaOT" pitchFamily="82" charset="77"/>
                <a:cs typeface="MagdaOT" pitchFamily="82" charset="77"/>
              </a:rPr>
              <a:t>of</a:t>
            </a:r>
            <a:r>
              <a:rPr lang="sv-SE" sz="3200" dirty="0">
                <a:latin typeface="MagdaOT" pitchFamily="82" charset="77"/>
                <a:cs typeface="MagdaOT" pitchFamily="82" charset="77"/>
              </a:rPr>
              <a:t> </a:t>
            </a:r>
            <a:r>
              <a:rPr lang="sv-SE" sz="3200" dirty="0" err="1">
                <a:latin typeface="MagdaOT" pitchFamily="82" charset="77"/>
                <a:cs typeface="MagdaOT" pitchFamily="82" charset="77"/>
              </a:rPr>
              <a:t>tearing</a:t>
            </a:r>
            <a:r>
              <a:rPr lang="sv-SE" sz="3200" dirty="0">
                <a:latin typeface="MagdaOT" pitchFamily="82" charset="77"/>
                <a:cs typeface="MagdaOT" pitchFamily="82" charset="77"/>
              </a:rPr>
              <a:t> down</a:t>
            </a:r>
          </a:p>
        </p:txBody>
      </p:sp>
      <p:sp>
        <p:nvSpPr>
          <p:cNvPr id="3" name="Platshållare för innehåll 2">
            <a:extLst>
              <a:ext uri="{FF2B5EF4-FFF2-40B4-BE49-F238E27FC236}">
                <a16:creationId xmlns:a16="http://schemas.microsoft.com/office/drawing/2014/main" id="{0D280239-B28C-D653-0FA2-F353BDA00F75}"/>
              </a:ext>
            </a:extLst>
          </p:cNvPr>
          <p:cNvSpPr>
            <a:spLocks noGrp="1"/>
          </p:cNvSpPr>
          <p:nvPr>
            <p:ph idx="1"/>
          </p:nvPr>
        </p:nvSpPr>
        <p:spPr>
          <a:xfrm>
            <a:off x="838200" y="1825624"/>
            <a:ext cx="10515600" cy="4818063"/>
          </a:xfrm>
        </p:spPr>
        <p:txBody>
          <a:bodyPr>
            <a:normAutofit/>
          </a:bodyPr>
          <a:lstStyle/>
          <a:p>
            <a:pPr marL="0" indent="0">
              <a:buNone/>
            </a:pPr>
            <a:endParaRPr lang="sv-SE" sz="1100" dirty="0">
              <a:hlinkClick r:id="" action="ppaction://noaction"/>
            </a:endParaRPr>
          </a:p>
          <a:p>
            <a:pPr marL="0" indent="0">
              <a:buNone/>
            </a:pPr>
            <a:endParaRPr lang="sv-SE" sz="1100" dirty="0">
              <a:hlinkClick r:id="" action="ppaction://noaction"/>
            </a:endParaRPr>
          </a:p>
          <a:p>
            <a:pPr marL="0" indent="0">
              <a:buNone/>
            </a:pPr>
            <a:endParaRPr lang="sv-SE" sz="1100" dirty="0">
              <a:hlinkClick r:id="" action="ppaction://noaction"/>
            </a:endParaRPr>
          </a:p>
          <a:p>
            <a:pPr marL="0" indent="0">
              <a:buNone/>
            </a:pPr>
            <a:endParaRPr lang="sv-SE" sz="1100" dirty="0">
              <a:hlinkClick r:id="" action="ppaction://noaction"/>
            </a:endParaRPr>
          </a:p>
          <a:p>
            <a:pPr marL="0" indent="0">
              <a:buNone/>
            </a:pPr>
            <a:endParaRPr lang="sv-SE" sz="1100" dirty="0">
              <a:hlinkClick r:id="" action="ppaction://noaction"/>
            </a:endParaRPr>
          </a:p>
          <a:p>
            <a:pPr marL="0" indent="0">
              <a:buNone/>
            </a:pPr>
            <a:endParaRPr lang="sv-SE" sz="1100" dirty="0">
              <a:hlinkClick r:id="" action="ppaction://noaction"/>
            </a:endParaRPr>
          </a:p>
          <a:p>
            <a:pPr marL="0" indent="0">
              <a:buNone/>
            </a:pPr>
            <a:endParaRPr lang="sv-SE" sz="1100" dirty="0">
              <a:hlinkClick r:id="" action="ppaction://noaction"/>
            </a:endParaRPr>
          </a:p>
          <a:p>
            <a:pPr marL="0" indent="0">
              <a:buNone/>
            </a:pPr>
            <a:endParaRPr lang="sv-SE" sz="1100" dirty="0">
              <a:hlinkClick r:id="" action="ppaction://noaction"/>
            </a:endParaRPr>
          </a:p>
          <a:p>
            <a:pPr marL="0" indent="0">
              <a:buNone/>
            </a:pPr>
            <a:endParaRPr lang="sv-SE" sz="1100" dirty="0">
              <a:hlinkClick r:id="" action="ppaction://noaction"/>
            </a:endParaRPr>
          </a:p>
          <a:p>
            <a:pPr marL="0" indent="0">
              <a:buNone/>
            </a:pPr>
            <a:endParaRPr lang="sv-SE" sz="1100" dirty="0">
              <a:hlinkClick r:id="" action="ppaction://noaction"/>
            </a:endParaRPr>
          </a:p>
          <a:p>
            <a:pPr marL="0" indent="0">
              <a:buNone/>
            </a:pPr>
            <a:endParaRPr lang="sv-SE" sz="1100" dirty="0">
              <a:hlinkClick r:id="" action="ppaction://noaction"/>
            </a:endParaRPr>
          </a:p>
          <a:p>
            <a:pPr marL="0" indent="0">
              <a:buNone/>
            </a:pPr>
            <a:endParaRPr lang="sv-SE" sz="1100" dirty="0">
              <a:hlinkClick r:id="" action="ppaction://noaction"/>
            </a:endParaRPr>
          </a:p>
          <a:p>
            <a:pPr marL="0" indent="0">
              <a:buNone/>
            </a:pPr>
            <a:endParaRPr lang="sv-SE" sz="1100" dirty="0">
              <a:hlinkClick r:id="" action="ppaction://noaction"/>
            </a:endParaRPr>
          </a:p>
          <a:p>
            <a:pPr marL="0" indent="0">
              <a:buNone/>
            </a:pPr>
            <a:endParaRPr lang="sv-SE" sz="1100" dirty="0">
              <a:hlinkClick r:id="" action="ppaction://noaction"/>
            </a:endParaRPr>
          </a:p>
          <a:p>
            <a:pPr marL="0" indent="0">
              <a:buNone/>
            </a:pPr>
            <a:r>
              <a:rPr lang="sv-SE" sz="1100" dirty="0">
                <a:hlinkClick r:id="" action="ppaction://noaction"/>
              </a:rPr>
              <a:t>https://app.powerbi.com/view?r=eyJrIjoiODBmYzQ1YjYtNDZkYy00YjhiLWEyZjgtNDMzMmY1ZGU4MmI0IiwidCI6ImRmMDA4MmM2LWJlYmQtNDIxYS1hYjExLWIwMDU2MzJkMGI5ZiIsImMiOjl9&amp;pageName=ReportSection5315d7db482c1f92075f</a:t>
            </a:r>
            <a:endParaRPr lang="sv-SE" sz="1100" dirty="0"/>
          </a:p>
          <a:p>
            <a:pPr marL="0" indent="0">
              <a:buNone/>
            </a:pPr>
            <a:r>
              <a:rPr lang="sv-SE" sz="1200" dirty="0" err="1"/>
              <a:t>Varvsstaden.se</a:t>
            </a:r>
            <a:endParaRPr lang="sv-SE" sz="1200" dirty="0"/>
          </a:p>
        </p:txBody>
      </p:sp>
      <p:pic>
        <p:nvPicPr>
          <p:cNvPr id="5" name="Platshållare för innehåll 3">
            <a:extLst>
              <a:ext uri="{FF2B5EF4-FFF2-40B4-BE49-F238E27FC236}">
                <a16:creationId xmlns:a16="http://schemas.microsoft.com/office/drawing/2014/main" id="{0281B2C5-34EF-EAA6-9B57-A4AB32A387C4}"/>
              </a:ext>
            </a:extLst>
          </p:cNvPr>
          <p:cNvPicPr>
            <a:picLocks noChangeAspect="1"/>
          </p:cNvPicPr>
          <p:nvPr/>
        </p:nvPicPr>
        <p:blipFill rotWithShape="1">
          <a:blip r:embed="rId2"/>
          <a:srcRect l="5093" t="22729" b="27111"/>
          <a:stretch/>
        </p:blipFill>
        <p:spPr>
          <a:xfrm>
            <a:off x="5778684" y="1269310"/>
            <a:ext cx="2724150" cy="4319373"/>
          </a:xfrm>
          <a:prstGeom prst="rect">
            <a:avLst/>
          </a:prstGeom>
        </p:spPr>
      </p:pic>
      <p:pic>
        <p:nvPicPr>
          <p:cNvPr id="7" name="Bildobjekt 6" descr="En bild som visar byggnad, byggmaterial, tegelsten, sten&#10;&#10;Automatiskt genererad beskrivning">
            <a:extLst>
              <a:ext uri="{FF2B5EF4-FFF2-40B4-BE49-F238E27FC236}">
                <a16:creationId xmlns:a16="http://schemas.microsoft.com/office/drawing/2014/main" id="{C37CF0DC-7B47-6B3F-2543-868932F314EB}"/>
              </a:ext>
            </a:extLst>
          </p:cNvPr>
          <p:cNvPicPr>
            <a:picLocks noChangeAspect="1"/>
          </p:cNvPicPr>
          <p:nvPr/>
        </p:nvPicPr>
        <p:blipFill>
          <a:blip r:embed="rId3"/>
          <a:stretch>
            <a:fillRect/>
          </a:stretch>
        </p:blipFill>
        <p:spPr>
          <a:xfrm>
            <a:off x="40023" y="1269313"/>
            <a:ext cx="2724150" cy="4319373"/>
          </a:xfrm>
          <a:prstGeom prst="rect">
            <a:avLst/>
          </a:prstGeom>
        </p:spPr>
      </p:pic>
      <p:pic>
        <p:nvPicPr>
          <p:cNvPr id="9" name="Bildobjekt 8">
            <a:extLst>
              <a:ext uri="{FF2B5EF4-FFF2-40B4-BE49-F238E27FC236}">
                <a16:creationId xmlns:a16="http://schemas.microsoft.com/office/drawing/2014/main" id="{E1D51926-AAB0-EF3B-12EF-C29F4F37BFBA}"/>
              </a:ext>
            </a:extLst>
          </p:cNvPr>
          <p:cNvPicPr>
            <a:picLocks noChangeAspect="1"/>
          </p:cNvPicPr>
          <p:nvPr/>
        </p:nvPicPr>
        <p:blipFill>
          <a:blip r:embed="rId4"/>
          <a:stretch>
            <a:fillRect/>
          </a:stretch>
        </p:blipFill>
        <p:spPr>
          <a:xfrm>
            <a:off x="8577559" y="1269311"/>
            <a:ext cx="3574418" cy="4319373"/>
          </a:xfrm>
          <a:prstGeom prst="rect">
            <a:avLst/>
          </a:prstGeom>
        </p:spPr>
      </p:pic>
      <p:pic>
        <p:nvPicPr>
          <p:cNvPr id="11" name="Bildobjekt 10">
            <a:extLst>
              <a:ext uri="{FF2B5EF4-FFF2-40B4-BE49-F238E27FC236}">
                <a16:creationId xmlns:a16="http://schemas.microsoft.com/office/drawing/2014/main" id="{E8A29B0E-151D-385C-F647-FC5929795FAD}"/>
              </a:ext>
            </a:extLst>
          </p:cNvPr>
          <p:cNvPicPr>
            <a:picLocks noChangeAspect="1"/>
          </p:cNvPicPr>
          <p:nvPr/>
        </p:nvPicPr>
        <p:blipFill>
          <a:blip r:embed="rId5"/>
          <a:stretch>
            <a:fillRect/>
          </a:stretch>
        </p:blipFill>
        <p:spPr>
          <a:xfrm>
            <a:off x="2807037" y="1269312"/>
            <a:ext cx="2825455" cy="4319373"/>
          </a:xfrm>
          <a:prstGeom prst="rect">
            <a:avLst/>
          </a:prstGeom>
        </p:spPr>
      </p:pic>
    </p:spTree>
    <p:extLst>
      <p:ext uri="{BB962C8B-B14F-4D97-AF65-F5344CB8AC3E}">
        <p14:creationId xmlns:p14="http://schemas.microsoft.com/office/powerpoint/2010/main" val="37646316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49FD5B-0E35-4C49-8D40-897AD5EB7AE8}"/>
              </a:ext>
            </a:extLst>
          </p:cNvPr>
          <p:cNvSpPr>
            <a:spLocks noGrp="1"/>
          </p:cNvSpPr>
          <p:nvPr>
            <p:ph type="title"/>
          </p:nvPr>
        </p:nvSpPr>
        <p:spPr>
          <a:xfrm>
            <a:off x="838200" y="365125"/>
            <a:ext cx="10515600" cy="735013"/>
          </a:xfrm>
        </p:spPr>
        <p:txBody>
          <a:bodyPr>
            <a:normAutofit/>
          </a:bodyPr>
          <a:lstStyle/>
          <a:p>
            <a:r>
              <a:rPr lang="sv-SE" sz="3200" dirty="0">
                <a:latin typeface="MagdaOT" pitchFamily="82" charset="77"/>
                <a:cs typeface="MagdaOT" pitchFamily="82" charset="77"/>
              </a:rPr>
              <a:t>Gjuteriet. The vision. </a:t>
            </a:r>
          </a:p>
        </p:txBody>
      </p:sp>
      <p:pic>
        <p:nvPicPr>
          <p:cNvPr id="4" name="Platshållare för innehåll 3">
            <a:extLst>
              <a:ext uri="{FF2B5EF4-FFF2-40B4-BE49-F238E27FC236}">
                <a16:creationId xmlns:a16="http://schemas.microsoft.com/office/drawing/2014/main" id="{0AEE54D5-5F02-0A41-8F9A-3BB08C14E087}"/>
              </a:ext>
            </a:extLst>
          </p:cNvPr>
          <p:cNvPicPr>
            <a:picLocks noGrp="1" noChangeAspect="1"/>
          </p:cNvPicPr>
          <p:nvPr>
            <p:ph idx="1"/>
          </p:nvPr>
        </p:nvPicPr>
        <p:blipFill>
          <a:blip r:embed="rId2"/>
          <a:stretch>
            <a:fillRect/>
          </a:stretch>
        </p:blipFill>
        <p:spPr>
          <a:xfrm>
            <a:off x="114155" y="1533197"/>
            <a:ext cx="4715017" cy="4715017"/>
          </a:xfrm>
        </p:spPr>
      </p:pic>
      <p:pic>
        <p:nvPicPr>
          <p:cNvPr id="6" name="Bildobjekt 5">
            <a:extLst>
              <a:ext uri="{FF2B5EF4-FFF2-40B4-BE49-F238E27FC236}">
                <a16:creationId xmlns:a16="http://schemas.microsoft.com/office/drawing/2014/main" id="{C78DC272-DB6C-6841-AB6C-AA1CEC1B058A}"/>
              </a:ext>
            </a:extLst>
          </p:cNvPr>
          <p:cNvPicPr>
            <a:picLocks noChangeAspect="1"/>
          </p:cNvPicPr>
          <p:nvPr/>
        </p:nvPicPr>
        <p:blipFill>
          <a:blip r:embed="rId3"/>
          <a:stretch>
            <a:fillRect/>
          </a:stretch>
        </p:blipFill>
        <p:spPr>
          <a:xfrm>
            <a:off x="4872036" y="1554485"/>
            <a:ext cx="7277100" cy="4693729"/>
          </a:xfrm>
          <a:prstGeom prst="rect">
            <a:avLst/>
          </a:prstGeom>
        </p:spPr>
      </p:pic>
      <p:sp>
        <p:nvSpPr>
          <p:cNvPr id="5" name="textruta 4">
            <a:extLst>
              <a:ext uri="{FF2B5EF4-FFF2-40B4-BE49-F238E27FC236}">
                <a16:creationId xmlns:a16="http://schemas.microsoft.com/office/drawing/2014/main" id="{6BE0DCAF-C7CE-C330-51FD-88BBFCE18FC9}"/>
              </a:ext>
            </a:extLst>
          </p:cNvPr>
          <p:cNvSpPr txBox="1"/>
          <p:nvPr/>
        </p:nvSpPr>
        <p:spPr>
          <a:xfrm>
            <a:off x="9008292" y="5930388"/>
            <a:ext cx="610076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Calibri" panose="020F0502020204030204"/>
                <a:ea typeface="+mn-ea"/>
                <a:cs typeface="+mn-cs"/>
              </a:rPr>
              <a:t>Images: </a:t>
            </a:r>
            <a:r>
              <a:rPr kumimoji="0" lang="sv-SE" sz="1800" b="0" i="0" u="none" strike="noStrike" kern="1200" cap="none" spc="0" normalizeH="0" baseline="0" noProof="0" dirty="0" err="1">
                <a:ln>
                  <a:noFill/>
                </a:ln>
                <a:solidFill>
                  <a:prstClr val="white"/>
                </a:solidFill>
                <a:effectLst/>
                <a:uLnTx/>
                <a:uFillTx/>
                <a:latin typeface="Calibri" panose="020F0502020204030204"/>
                <a:ea typeface="+mn-ea"/>
                <a:cs typeface="+mn-cs"/>
              </a:rPr>
              <a:t>Kjellandersjoberg.se</a:t>
            </a:r>
            <a:endParaRPr kumimoji="0" lang="sv-S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74804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descr="En bild som visar byggnad&#10;&#10;Automatiskt genererad beskrivning">
            <a:extLst>
              <a:ext uri="{FF2B5EF4-FFF2-40B4-BE49-F238E27FC236}">
                <a16:creationId xmlns:a16="http://schemas.microsoft.com/office/drawing/2014/main" id="{7ED5E14B-3AA3-2FDF-1F3B-94AB9E3962F0}"/>
              </a:ext>
            </a:extLst>
          </p:cNvPr>
          <p:cNvPicPr>
            <a:picLocks noGrp="1" noChangeAspect="1"/>
          </p:cNvPicPr>
          <p:nvPr>
            <p:ph idx="1"/>
          </p:nvPr>
        </p:nvPicPr>
        <p:blipFill>
          <a:blip r:embed="rId2"/>
          <a:stretch>
            <a:fillRect/>
          </a:stretch>
        </p:blipFill>
        <p:spPr>
          <a:xfrm>
            <a:off x="42864" y="1528763"/>
            <a:ext cx="7833692" cy="4733925"/>
          </a:xfrm>
        </p:spPr>
      </p:pic>
      <p:pic>
        <p:nvPicPr>
          <p:cNvPr id="7" name="Bildobjekt 6" descr="En bild som visar golv, inomhus, byggnad, trä&#10;&#10;Automatiskt genererad beskrivning">
            <a:extLst>
              <a:ext uri="{FF2B5EF4-FFF2-40B4-BE49-F238E27FC236}">
                <a16:creationId xmlns:a16="http://schemas.microsoft.com/office/drawing/2014/main" id="{28E3227B-B1A2-C78F-1FEF-A51E9D8D8AF2}"/>
              </a:ext>
            </a:extLst>
          </p:cNvPr>
          <p:cNvPicPr>
            <a:picLocks noChangeAspect="1"/>
          </p:cNvPicPr>
          <p:nvPr/>
        </p:nvPicPr>
        <p:blipFill>
          <a:blip r:embed="rId3"/>
          <a:stretch>
            <a:fillRect/>
          </a:stretch>
        </p:blipFill>
        <p:spPr>
          <a:xfrm>
            <a:off x="7946031" y="1200150"/>
            <a:ext cx="4007843" cy="5062538"/>
          </a:xfrm>
          <a:prstGeom prst="rect">
            <a:avLst/>
          </a:prstGeom>
        </p:spPr>
      </p:pic>
      <p:sp>
        <p:nvSpPr>
          <p:cNvPr id="8" name="textruta 7">
            <a:extLst>
              <a:ext uri="{FF2B5EF4-FFF2-40B4-BE49-F238E27FC236}">
                <a16:creationId xmlns:a16="http://schemas.microsoft.com/office/drawing/2014/main" id="{77CDADD2-E790-7E0C-896A-1A20D237B5AB}"/>
              </a:ext>
            </a:extLst>
          </p:cNvPr>
          <p:cNvSpPr txBox="1"/>
          <p:nvPr/>
        </p:nvSpPr>
        <p:spPr>
          <a:xfrm>
            <a:off x="10001250" y="5957892"/>
            <a:ext cx="196759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white"/>
                </a:solidFill>
                <a:effectLst/>
                <a:uLnTx/>
                <a:uFillTx/>
                <a:latin typeface="Calibri" panose="020F0502020204030204"/>
                <a:ea typeface="+mn-ea"/>
                <a:cs typeface="+mn-cs"/>
              </a:rPr>
              <a:t>Images: </a:t>
            </a:r>
            <a:r>
              <a:rPr kumimoji="0" lang="sv-SE" sz="1200" b="0" i="0" u="none" strike="noStrike" kern="1200" cap="none" spc="0" normalizeH="0" baseline="0" noProof="0" dirty="0" err="1">
                <a:ln>
                  <a:noFill/>
                </a:ln>
                <a:solidFill>
                  <a:prstClr val="white"/>
                </a:solidFill>
                <a:effectLst/>
                <a:uLnTx/>
                <a:uFillTx/>
                <a:latin typeface="Calibri" panose="020F0502020204030204"/>
                <a:ea typeface="+mn-ea"/>
                <a:cs typeface="+mn-cs"/>
              </a:rPr>
              <a:t>Kjellandersjoberg.se</a:t>
            </a:r>
            <a:endParaRPr kumimoji="0" lang="sv-SE"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33783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D5546FD3-78F0-F947-A3D2-F14B041287C2}"/>
              </a:ext>
            </a:extLst>
          </p:cNvPr>
          <p:cNvPicPr>
            <a:picLocks noChangeAspect="1"/>
          </p:cNvPicPr>
          <p:nvPr/>
        </p:nvPicPr>
        <p:blipFill>
          <a:blip r:embed="rId2"/>
          <a:stretch>
            <a:fillRect/>
          </a:stretch>
        </p:blipFill>
        <p:spPr>
          <a:xfrm>
            <a:off x="2717416" y="88148"/>
            <a:ext cx="2101591" cy="3260930"/>
          </a:xfrm>
          <a:prstGeom prst="rect">
            <a:avLst/>
          </a:prstGeom>
        </p:spPr>
      </p:pic>
      <p:pic>
        <p:nvPicPr>
          <p:cNvPr id="5" name="Bildobjekt 4" descr="En bild som visar text, tecken, affär&#10;&#10;Automatiskt genererad beskrivning">
            <a:extLst>
              <a:ext uri="{FF2B5EF4-FFF2-40B4-BE49-F238E27FC236}">
                <a16:creationId xmlns:a16="http://schemas.microsoft.com/office/drawing/2014/main" id="{B7907659-511E-674F-A2FE-4EE7F38568EF}"/>
              </a:ext>
            </a:extLst>
          </p:cNvPr>
          <p:cNvPicPr>
            <a:picLocks noChangeAspect="1"/>
          </p:cNvPicPr>
          <p:nvPr/>
        </p:nvPicPr>
        <p:blipFill rotWithShape="1">
          <a:blip r:embed="rId3"/>
          <a:srcRect r="3817"/>
          <a:stretch/>
        </p:blipFill>
        <p:spPr>
          <a:xfrm>
            <a:off x="48411" y="3343500"/>
            <a:ext cx="4752189" cy="3520437"/>
          </a:xfrm>
          <a:prstGeom prst="rect">
            <a:avLst/>
          </a:prstGeom>
        </p:spPr>
      </p:pic>
      <p:pic>
        <p:nvPicPr>
          <p:cNvPr id="7" name="Bildobjekt 6" descr="En bild som visar golv, gul, inomhus, bord&#10;&#10;Automatiskt genererad beskrivning">
            <a:extLst>
              <a:ext uri="{FF2B5EF4-FFF2-40B4-BE49-F238E27FC236}">
                <a16:creationId xmlns:a16="http://schemas.microsoft.com/office/drawing/2014/main" id="{2BB5C81D-8D16-A841-BED2-6A17186BB548}"/>
              </a:ext>
            </a:extLst>
          </p:cNvPr>
          <p:cNvPicPr>
            <a:picLocks noChangeAspect="1"/>
          </p:cNvPicPr>
          <p:nvPr/>
        </p:nvPicPr>
        <p:blipFill rotWithShape="1">
          <a:blip r:embed="rId4"/>
          <a:srcRect r="2450"/>
          <a:stretch/>
        </p:blipFill>
        <p:spPr>
          <a:xfrm>
            <a:off x="4855308" y="3406809"/>
            <a:ext cx="5004692" cy="3443922"/>
          </a:xfrm>
          <a:prstGeom prst="rect">
            <a:avLst/>
          </a:prstGeom>
        </p:spPr>
      </p:pic>
      <p:pic>
        <p:nvPicPr>
          <p:cNvPr id="9" name="Bildobjekt 8" descr="En bild som visar inomhus&#10;&#10;Automatiskt genererad beskrivning">
            <a:extLst>
              <a:ext uri="{FF2B5EF4-FFF2-40B4-BE49-F238E27FC236}">
                <a16:creationId xmlns:a16="http://schemas.microsoft.com/office/drawing/2014/main" id="{E5EDDC4E-8DE4-D043-AEA2-38C3005ABE80}"/>
              </a:ext>
            </a:extLst>
          </p:cNvPr>
          <p:cNvPicPr>
            <a:picLocks noChangeAspect="1"/>
          </p:cNvPicPr>
          <p:nvPr/>
        </p:nvPicPr>
        <p:blipFill>
          <a:blip r:embed="rId5"/>
          <a:stretch>
            <a:fillRect/>
          </a:stretch>
        </p:blipFill>
        <p:spPr>
          <a:xfrm>
            <a:off x="7563788" y="87390"/>
            <a:ext cx="2296211" cy="3261688"/>
          </a:xfrm>
          <a:prstGeom prst="rect">
            <a:avLst/>
          </a:prstGeom>
        </p:spPr>
      </p:pic>
      <p:pic>
        <p:nvPicPr>
          <p:cNvPr id="11" name="Bildobjekt 10">
            <a:extLst>
              <a:ext uri="{FF2B5EF4-FFF2-40B4-BE49-F238E27FC236}">
                <a16:creationId xmlns:a16="http://schemas.microsoft.com/office/drawing/2014/main" id="{3C8FDF62-B3C1-914D-BEC8-9AD71BFAE6E2}"/>
              </a:ext>
            </a:extLst>
          </p:cNvPr>
          <p:cNvPicPr>
            <a:picLocks noChangeAspect="1"/>
          </p:cNvPicPr>
          <p:nvPr/>
        </p:nvPicPr>
        <p:blipFill>
          <a:blip r:embed="rId6"/>
          <a:stretch>
            <a:fillRect/>
          </a:stretch>
        </p:blipFill>
        <p:spPr>
          <a:xfrm>
            <a:off x="23954" y="77384"/>
            <a:ext cx="2704400" cy="3260930"/>
          </a:xfrm>
          <a:prstGeom prst="rect">
            <a:avLst/>
          </a:prstGeom>
        </p:spPr>
      </p:pic>
      <p:pic>
        <p:nvPicPr>
          <p:cNvPr id="13" name="Bildobjekt 12">
            <a:extLst>
              <a:ext uri="{FF2B5EF4-FFF2-40B4-BE49-F238E27FC236}">
                <a16:creationId xmlns:a16="http://schemas.microsoft.com/office/drawing/2014/main" id="{0B908358-FF96-5E4B-8A71-5FFAC44608CE}"/>
              </a:ext>
            </a:extLst>
          </p:cNvPr>
          <p:cNvPicPr>
            <a:picLocks noChangeAspect="1"/>
          </p:cNvPicPr>
          <p:nvPr/>
        </p:nvPicPr>
        <p:blipFill>
          <a:blip r:embed="rId7"/>
          <a:stretch>
            <a:fillRect/>
          </a:stretch>
        </p:blipFill>
        <p:spPr>
          <a:xfrm>
            <a:off x="4858305" y="88148"/>
            <a:ext cx="2672549" cy="3261688"/>
          </a:xfrm>
          <a:prstGeom prst="rect">
            <a:avLst/>
          </a:prstGeom>
        </p:spPr>
      </p:pic>
      <p:pic>
        <p:nvPicPr>
          <p:cNvPr id="14" name="Bildobjekt 13">
            <a:extLst>
              <a:ext uri="{FF2B5EF4-FFF2-40B4-BE49-F238E27FC236}">
                <a16:creationId xmlns:a16="http://schemas.microsoft.com/office/drawing/2014/main" id="{3B5136EC-DA28-0C45-8C4F-B52D9FEFD0DB}"/>
              </a:ext>
            </a:extLst>
          </p:cNvPr>
          <p:cNvPicPr>
            <a:picLocks noChangeAspect="1"/>
          </p:cNvPicPr>
          <p:nvPr/>
        </p:nvPicPr>
        <p:blipFill>
          <a:blip r:embed="rId8"/>
          <a:stretch>
            <a:fillRect/>
          </a:stretch>
        </p:blipFill>
        <p:spPr>
          <a:xfrm rot="5400000">
            <a:off x="9186069" y="3852070"/>
            <a:ext cx="3435349" cy="2576512"/>
          </a:xfrm>
          <a:prstGeom prst="rect">
            <a:avLst/>
          </a:prstGeom>
        </p:spPr>
      </p:pic>
      <p:pic>
        <p:nvPicPr>
          <p:cNvPr id="16" name="Bildobjekt 15" descr="En bild som visar nötkreatur, däggdjur, sten&#10;&#10;Automatiskt genererad beskrivning">
            <a:extLst>
              <a:ext uri="{FF2B5EF4-FFF2-40B4-BE49-F238E27FC236}">
                <a16:creationId xmlns:a16="http://schemas.microsoft.com/office/drawing/2014/main" id="{C0E539FC-69DB-9A45-AF7E-8A8337ACB4CB}"/>
              </a:ext>
            </a:extLst>
          </p:cNvPr>
          <p:cNvPicPr>
            <a:picLocks noChangeAspect="1"/>
          </p:cNvPicPr>
          <p:nvPr/>
        </p:nvPicPr>
        <p:blipFill>
          <a:blip r:embed="rId9"/>
          <a:stretch>
            <a:fillRect/>
          </a:stretch>
        </p:blipFill>
        <p:spPr>
          <a:xfrm>
            <a:off x="9700494" y="76627"/>
            <a:ext cx="2467552" cy="3261687"/>
          </a:xfrm>
          <a:prstGeom prst="rect">
            <a:avLst/>
          </a:prstGeom>
        </p:spPr>
      </p:pic>
      <p:sp>
        <p:nvSpPr>
          <p:cNvPr id="2" name="textruta 1">
            <a:extLst>
              <a:ext uri="{FF2B5EF4-FFF2-40B4-BE49-F238E27FC236}">
                <a16:creationId xmlns:a16="http://schemas.microsoft.com/office/drawing/2014/main" id="{3D018D00-900A-2676-9F8F-6929C62A6855}"/>
              </a:ext>
            </a:extLst>
          </p:cNvPr>
          <p:cNvSpPr txBox="1"/>
          <p:nvPr/>
        </p:nvSpPr>
        <p:spPr>
          <a:xfrm>
            <a:off x="48412" y="87390"/>
            <a:ext cx="57808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err="1">
                <a:ln>
                  <a:noFill/>
                </a:ln>
                <a:solidFill>
                  <a:prstClr val="black"/>
                </a:solidFill>
                <a:effectLst/>
                <a:uLnTx/>
                <a:uFillTx/>
                <a:latin typeface="Calibri" panose="020F0502020204030204"/>
                <a:ea typeface="+mn-ea"/>
                <a:cs typeface="+mn-cs"/>
              </a:rPr>
              <a:t>Reuse</a:t>
            </a:r>
            <a:r>
              <a:rPr kumimoji="0" lang="sv-SE"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v-SE" sz="1800" b="1" i="0" u="none" strike="noStrike" kern="1200" cap="none" spc="0" normalizeH="0" baseline="0" noProof="0" dirty="0" err="1">
                <a:ln>
                  <a:noFill/>
                </a:ln>
                <a:solidFill>
                  <a:prstClr val="black"/>
                </a:solidFill>
                <a:effectLst/>
                <a:uLnTx/>
                <a:uFillTx/>
                <a:latin typeface="Calibri" panose="020F0502020204030204"/>
                <a:ea typeface="+mn-ea"/>
                <a:cs typeface="+mn-cs"/>
              </a:rPr>
              <a:t>of</a:t>
            </a:r>
            <a:r>
              <a:rPr kumimoji="0" lang="sv-SE" sz="1800" b="1" i="0" u="none" strike="noStrike" kern="1200" cap="none" spc="0" normalizeH="0" baseline="0" noProof="0" dirty="0">
                <a:ln>
                  <a:noFill/>
                </a:ln>
                <a:solidFill>
                  <a:prstClr val="black"/>
                </a:solidFill>
                <a:effectLst/>
                <a:uLnTx/>
                <a:uFillTx/>
                <a:latin typeface="Calibri" panose="020F0502020204030204"/>
                <a:ea typeface="+mn-ea"/>
                <a:cs typeface="+mn-cs"/>
              </a:rPr>
              <a:t> all </a:t>
            </a:r>
            <a:r>
              <a:rPr kumimoji="0" lang="sv-SE" sz="1800" b="1" i="0" u="none" strike="noStrike" kern="1200" cap="none" spc="0" normalizeH="0" baseline="0" noProof="0" dirty="0" err="1">
                <a:ln>
                  <a:noFill/>
                </a:ln>
                <a:solidFill>
                  <a:prstClr val="black"/>
                </a:solidFill>
                <a:effectLst/>
                <a:uLnTx/>
                <a:uFillTx/>
                <a:latin typeface="Calibri" panose="020F0502020204030204"/>
                <a:ea typeface="+mn-ea"/>
                <a:cs typeface="+mn-cs"/>
              </a:rPr>
              <a:t>our</a:t>
            </a:r>
            <a:r>
              <a:rPr kumimoji="0" lang="sv-SE"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v-SE" sz="1800" b="1" i="0" u="none" strike="noStrike" kern="1200" cap="none" spc="0" normalizeH="0" baseline="0" noProof="0" dirty="0" err="1">
                <a:ln>
                  <a:noFill/>
                </a:ln>
                <a:solidFill>
                  <a:prstClr val="black"/>
                </a:solidFill>
                <a:effectLst/>
                <a:uLnTx/>
                <a:uFillTx/>
                <a:latin typeface="Calibri" panose="020F0502020204030204"/>
                <a:ea typeface="+mn-ea"/>
                <a:cs typeface="+mn-cs"/>
              </a:rPr>
              <a:t>furniture</a:t>
            </a:r>
            <a:r>
              <a:rPr kumimoji="0" lang="sv-SE" sz="1800" b="1" i="0" u="none" strike="noStrike" kern="1200" cap="none" spc="0" normalizeH="0" baseline="0" noProof="0" dirty="0">
                <a:ln>
                  <a:noFill/>
                </a:ln>
                <a:solidFill>
                  <a:prstClr val="black"/>
                </a:solidFill>
                <a:effectLst/>
                <a:uLnTx/>
                <a:uFillTx/>
                <a:latin typeface="Calibri" panose="020F0502020204030204"/>
                <a:ea typeface="+mn-ea"/>
                <a:cs typeface="+mn-cs"/>
              </a:rPr>
              <a:t> from the </a:t>
            </a:r>
            <a:r>
              <a:rPr kumimoji="0" lang="sv-SE" sz="1800" b="1" i="0" u="none" strike="noStrike" kern="1200" cap="none" spc="0" normalizeH="0" baseline="0" noProof="0" dirty="0" err="1">
                <a:ln>
                  <a:noFill/>
                </a:ln>
                <a:solidFill>
                  <a:prstClr val="black"/>
                </a:solidFill>
                <a:effectLst/>
                <a:uLnTx/>
                <a:uFillTx/>
                <a:latin typeface="Calibri" panose="020F0502020204030204"/>
                <a:ea typeface="+mn-ea"/>
                <a:cs typeface="+mn-cs"/>
              </a:rPr>
              <a:t>existing</a:t>
            </a:r>
            <a:r>
              <a:rPr kumimoji="0" lang="sv-SE"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sv-SE" sz="1800" b="1" i="0" u="none" strike="noStrike" kern="1200" cap="none" spc="0" normalizeH="0" baseline="0" noProof="0" dirty="0" err="1">
                <a:ln>
                  <a:noFill/>
                </a:ln>
                <a:solidFill>
                  <a:prstClr val="black"/>
                </a:solidFill>
                <a:effectLst/>
                <a:uLnTx/>
                <a:uFillTx/>
                <a:latin typeface="Calibri" panose="020F0502020204030204"/>
                <a:ea typeface="+mn-ea"/>
                <a:cs typeface="+mn-cs"/>
              </a:rPr>
              <a:t>office</a:t>
            </a:r>
            <a:r>
              <a:rPr kumimoji="0" lang="sv-SE" sz="1800" b="1"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19661160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Bildobjekt 2" descr="Image: Varvsstaden.se&#10;&#10;">
            <a:extLst>
              <a:ext uri="{FF2B5EF4-FFF2-40B4-BE49-F238E27FC236}">
                <a16:creationId xmlns:a16="http://schemas.microsoft.com/office/drawing/2014/main" id="{A01C5D33-C395-D469-2EA7-A0BBC9492759}"/>
              </a:ext>
              <a:ext uri="{C183D7F6-B498-43B3-948B-1728B52AA6E4}">
                <adec:decorative xmlns:adec="http://schemas.microsoft.com/office/drawing/2017/decorative" val="0"/>
              </a:ext>
            </a:extLst>
          </p:cNvPr>
          <p:cNvPicPr>
            <a:picLocks noChangeAspect="1"/>
          </p:cNvPicPr>
          <p:nvPr/>
        </p:nvPicPr>
        <p:blipFill rotWithShape="1">
          <a:blip r:embed="rId2"/>
          <a:srcRect t="6656"/>
          <a:stretch/>
        </p:blipFill>
        <p:spPr>
          <a:xfrm>
            <a:off x="20" y="0"/>
            <a:ext cx="12191980" cy="6856718"/>
          </a:xfrm>
          <a:prstGeom prst="rect">
            <a:avLst/>
          </a:prstGeom>
        </p:spPr>
      </p:pic>
      <p:sp>
        <p:nvSpPr>
          <p:cNvPr id="4" name="textruta 3">
            <a:extLst>
              <a:ext uri="{FF2B5EF4-FFF2-40B4-BE49-F238E27FC236}">
                <a16:creationId xmlns:a16="http://schemas.microsoft.com/office/drawing/2014/main" id="{82EFA01B-AF25-E5E0-3E56-CCC9F3D3B001}"/>
              </a:ext>
            </a:extLst>
          </p:cNvPr>
          <p:cNvSpPr txBox="1"/>
          <p:nvPr/>
        </p:nvSpPr>
        <p:spPr>
          <a:xfrm>
            <a:off x="9229725" y="6172200"/>
            <a:ext cx="235743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Calibri" panose="020F0502020204030204"/>
                <a:ea typeface="+mn-ea"/>
                <a:cs typeface="+mn-cs"/>
              </a:rPr>
              <a:t>Image: </a:t>
            </a:r>
            <a:r>
              <a:rPr kumimoji="0" lang="sv-SE" sz="1800" b="0" i="0" u="none" strike="noStrike" kern="1200" cap="none" spc="0" normalizeH="0" baseline="0" noProof="0" dirty="0" err="1">
                <a:ln>
                  <a:noFill/>
                </a:ln>
                <a:solidFill>
                  <a:prstClr val="white"/>
                </a:solidFill>
                <a:effectLst/>
                <a:uLnTx/>
                <a:uFillTx/>
                <a:latin typeface="Calibri" panose="020F0502020204030204"/>
                <a:ea typeface="+mn-ea"/>
                <a:cs typeface="+mn-cs"/>
              </a:rPr>
              <a:t>Varvsstaden.se</a:t>
            </a:r>
            <a:endParaRPr kumimoji="0" lang="sv-S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40410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23960F-9E35-2348-8BF6-8B228364CEC9}" type="slidenum">
              <a:rPr kumimoji="0" lang="en-US" sz="1200" b="0" i="0" u="none" strike="noStrike" kern="1200" cap="none" spc="0" normalizeH="0" baseline="0" noProof="0">
                <a:ln>
                  <a:noFill/>
                </a:ln>
                <a:solidFill>
                  <a:prstClr val="white"/>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sp>
        <p:nvSpPr>
          <p:cNvPr id="3" name="TextBox 2"/>
          <p:cNvSpPr txBox="1"/>
          <p:nvPr/>
        </p:nvSpPr>
        <p:spPr>
          <a:xfrm>
            <a:off x="3548379" y="2485756"/>
            <a:ext cx="5095242" cy="584776"/>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a:ln>
                  <a:noFill/>
                </a:ln>
                <a:solidFill>
                  <a:srgbClr val="66FF66"/>
                </a:solidFill>
                <a:effectLst/>
                <a:uLnTx/>
                <a:uFillTx/>
                <a:latin typeface="Book Antiqua"/>
                <a:ea typeface="ＭＳ Ｐゴシック" charset="0"/>
                <a:cs typeface="Book Antiqua"/>
              </a:rPr>
              <a:t>Energy Storage</a:t>
            </a:r>
          </a:p>
        </p:txBody>
      </p:sp>
    </p:spTree>
    <p:extLst>
      <p:ext uri="{BB962C8B-B14F-4D97-AF65-F5344CB8AC3E}">
        <p14:creationId xmlns:p14="http://schemas.microsoft.com/office/powerpoint/2010/main" val="24843804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1D680E-B61B-DB45-888C-E2433CBCEE91}"/>
              </a:ext>
            </a:extLst>
          </p:cNvPr>
          <p:cNvSpPr txBox="1"/>
          <p:nvPr/>
        </p:nvSpPr>
        <p:spPr>
          <a:xfrm>
            <a:off x="1976303" y="619341"/>
            <a:ext cx="7942217" cy="95410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73FEFF"/>
                </a:solidFill>
                <a:effectLst/>
                <a:uLnTx/>
                <a:uFillTx/>
                <a:latin typeface="Book Antiqua" panose="02040602050305030304" pitchFamily="18" charset="0"/>
                <a:ea typeface="+mn-ea"/>
                <a:cs typeface="Times New Roman" panose="02020603050405020304" pitchFamily="18" charset="0"/>
              </a:rPr>
              <a:t>To achieve 80% renewable energy in the U.S. we would need 3 days of energy storage.</a:t>
            </a:r>
          </a:p>
        </p:txBody>
      </p:sp>
      <p:sp>
        <p:nvSpPr>
          <p:cNvPr id="4" name="TextBox 3">
            <a:extLst>
              <a:ext uri="{FF2B5EF4-FFF2-40B4-BE49-F238E27FC236}">
                <a16:creationId xmlns:a16="http://schemas.microsoft.com/office/drawing/2014/main" id="{D51DBD6B-2349-4C42-A1A0-536ACF68092C}"/>
              </a:ext>
            </a:extLst>
          </p:cNvPr>
          <p:cNvSpPr txBox="1"/>
          <p:nvPr/>
        </p:nvSpPr>
        <p:spPr>
          <a:xfrm>
            <a:off x="1329571" y="3325100"/>
            <a:ext cx="10120822" cy="138499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73FEFF"/>
                </a:solidFill>
                <a:effectLst/>
                <a:uLnTx/>
                <a:uFillTx/>
                <a:latin typeface="Book Antiqua" panose="02040602050305030304" pitchFamily="18" charset="0"/>
                <a:ea typeface="+mn-ea"/>
                <a:cs typeface="Times New Roman" panose="02020603050405020304" pitchFamily="18" charset="0"/>
              </a:rPr>
              <a:t>Greater than ~ 2000x more battery storage that we have today.</a:t>
            </a:r>
            <a:br>
              <a:rPr kumimoji="0" lang="en-US" sz="2800" b="0" i="0" u="none" strike="noStrike" kern="1200" cap="none" spc="0" normalizeH="0" baseline="0" noProof="0" dirty="0">
                <a:ln>
                  <a:noFill/>
                </a:ln>
                <a:solidFill>
                  <a:srgbClr val="73FEFF"/>
                </a:solidFill>
                <a:effectLst/>
                <a:uLnTx/>
                <a:uFillTx/>
                <a:latin typeface="Book Antiqua" panose="02040602050305030304" pitchFamily="18" charset="0"/>
                <a:ea typeface="+mn-ea"/>
                <a:cs typeface="Times New Roman" panose="02020603050405020304" pitchFamily="18" charset="0"/>
              </a:rPr>
            </a:br>
            <a:r>
              <a:rPr kumimoji="0" lang="en-US" sz="2800" b="0" i="0" u="none" strike="noStrike" kern="1200" cap="none" spc="0" normalizeH="0" baseline="0" noProof="0" dirty="0">
                <a:ln>
                  <a:noFill/>
                </a:ln>
                <a:solidFill>
                  <a:srgbClr val="73FEFF"/>
                </a:solidFill>
                <a:effectLst/>
                <a:uLnTx/>
                <a:uFillTx/>
                <a:latin typeface="Book Antiqua" panose="02040602050305030304" pitchFamily="18" charset="0"/>
                <a:ea typeface="+mn-ea"/>
                <a:cs typeface="Times New Roman" panose="02020603050405020304" pitchFamily="18" charset="0"/>
              </a:rPr>
              <a:t>In order to compete with natural gas, the cost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73FEFF"/>
                </a:solidFill>
                <a:effectLst/>
                <a:uLnTx/>
                <a:uFillTx/>
                <a:latin typeface="Book Antiqua" panose="02040602050305030304" pitchFamily="18" charset="0"/>
                <a:ea typeface="+mn-ea"/>
                <a:cs typeface="Times New Roman" panose="02020603050405020304" pitchFamily="18" charset="0"/>
              </a:rPr>
              <a:t>is $10 - $20 / kWh (1/10</a:t>
            </a:r>
            <a:r>
              <a:rPr kumimoji="0" lang="en-US" sz="2800" b="0" i="0" u="none" strike="noStrike" kern="1200" cap="none" spc="0" normalizeH="0" baseline="30000" noProof="0" dirty="0">
                <a:ln>
                  <a:noFill/>
                </a:ln>
                <a:solidFill>
                  <a:srgbClr val="73FEFF"/>
                </a:solidFill>
                <a:effectLst/>
                <a:uLnTx/>
                <a:uFillTx/>
                <a:latin typeface="Book Antiqua" panose="02040602050305030304" pitchFamily="18" charset="0"/>
                <a:ea typeface="+mn-ea"/>
                <a:cs typeface="Times New Roman" panose="02020603050405020304" pitchFamily="18" charset="0"/>
              </a:rPr>
              <a:t>th</a:t>
            </a:r>
            <a:r>
              <a:rPr kumimoji="0" lang="en-US" sz="2800" b="0" i="0" u="none" strike="noStrike" kern="1200" cap="none" spc="0" normalizeH="0" baseline="0" noProof="0" dirty="0">
                <a:ln>
                  <a:noFill/>
                </a:ln>
                <a:solidFill>
                  <a:srgbClr val="73FEFF"/>
                </a:solidFill>
                <a:effectLst/>
                <a:uLnTx/>
                <a:uFillTx/>
                <a:latin typeface="Book Antiqua" panose="02040602050305030304" pitchFamily="18" charset="0"/>
                <a:ea typeface="+mn-ea"/>
                <a:cs typeface="Times New Roman" panose="02020603050405020304" pitchFamily="18" charset="0"/>
              </a:rPr>
              <a:t> – 1/20</a:t>
            </a:r>
            <a:r>
              <a:rPr kumimoji="0" lang="en-US" sz="2800" b="0" i="0" u="none" strike="noStrike" kern="1200" cap="none" spc="0" normalizeH="0" baseline="30000" noProof="0" dirty="0">
                <a:ln>
                  <a:noFill/>
                </a:ln>
                <a:solidFill>
                  <a:srgbClr val="73FEFF"/>
                </a:solidFill>
                <a:effectLst/>
                <a:uLnTx/>
                <a:uFillTx/>
                <a:latin typeface="Book Antiqua" panose="02040602050305030304" pitchFamily="18" charset="0"/>
                <a:ea typeface="+mn-ea"/>
                <a:cs typeface="Times New Roman" panose="02020603050405020304" pitchFamily="18" charset="0"/>
              </a:rPr>
              <a:t>th</a:t>
            </a:r>
            <a:r>
              <a:rPr kumimoji="0" lang="en-US" sz="2800" b="0" i="0" u="none" strike="noStrike" kern="1200" cap="none" spc="0" normalizeH="0" baseline="0" noProof="0" dirty="0">
                <a:ln>
                  <a:noFill/>
                </a:ln>
                <a:solidFill>
                  <a:srgbClr val="73FEFF"/>
                </a:solidFill>
                <a:effectLst/>
                <a:uLnTx/>
                <a:uFillTx/>
                <a:latin typeface="Book Antiqua" panose="02040602050305030304" pitchFamily="18" charset="0"/>
                <a:ea typeface="+mn-ea"/>
                <a:cs typeface="Times New Roman" panose="02020603050405020304" pitchFamily="18" charset="0"/>
              </a:rPr>
              <a:t> the current cost.) </a:t>
            </a:r>
          </a:p>
        </p:txBody>
      </p:sp>
      <p:sp>
        <p:nvSpPr>
          <p:cNvPr id="5" name="TextBox 4">
            <a:extLst>
              <a:ext uri="{FF2B5EF4-FFF2-40B4-BE49-F238E27FC236}">
                <a16:creationId xmlns:a16="http://schemas.microsoft.com/office/drawing/2014/main" id="{D2E6AE1A-9F3F-0540-B346-FD34DBED42E4}"/>
              </a:ext>
            </a:extLst>
          </p:cNvPr>
          <p:cNvSpPr txBox="1"/>
          <p:nvPr/>
        </p:nvSpPr>
        <p:spPr>
          <a:xfrm>
            <a:off x="741605" y="1618276"/>
            <a:ext cx="10708789"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C00"/>
                </a:solidFill>
                <a:effectLst/>
                <a:uLnTx/>
                <a:uFillTx/>
                <a:latin typeface="Times New Roman" panose="02020603050405020304" pitchFamily="18" charset="0"/>
                <a:ea typeface="+mn-ea"/>
                <a:cs typeface="Times New Roman" panose="02020603050405020304" pitchFamily="18" charset="0"/>
              </a:rPr>
              <a:t> “Long-Duration Electricity Storage Applications, Economics, and Technologies,” Paul Albertus, Joseph </a:t>
            </a:r>
            <a:r>
              <a:rPr kumimoji="0" lang="en-US" sz="2400" b="0" i="0" u="none" strike="noStrike" kern="1200" cap="none" spc="0" normalizeH="0" baseline="0" noProof="0" dirty="0" err="1">
                <a:ln>
                  <a:noFill/>
                </a:ln>
                <a:solidFill>
                  <a:srgbClr val="FFFC00"/>
                </a:solidFill>
                <a:effectLst/>
                <a:uLnTx/>
                <a:uFillTx/>
                <a:latin typeface="Times New Roman" panose="02020603050405020304" pitchFamily="18" charset="0"/>
                <a:ea typeface="+mn-ea"/>
                <a:cs typeface="Times New Roman" panose="02020603050405020304" pitchFamily="18" charset="0"/>
              </a:rPr>
              <a:t>Manser</a:t>
            </a:r>
            <a:r>
              <a:rPr kumimoji="0" lang="en-US" sz="2400" b="0" i="0" u="none" strike="noStrike" kern="1200" cap="none" spc="0" normalizeH="0" baseline="0" noProof="0" dirty="0">
                <a:ln>
                  <a:noFill/>
                </a:ln>
                <a:solidFill>
                  <a:srgbClr val="FFFC00"/>
                </a:solidFill>
                <a:effectLst/>
                <a:uLnTx/>
                <a:uFillTx/>
                <a:latin typeface="Times New Roman" panose="02020603050405020304" pitchFamily="18" charset="0"/>
                <a:ea typeface="+mn-ea"/>
                <a:cs typeface="Times New Roman" panose="02020603050405020304" pitchFamily="18" charset="0"/>
              </a:rPr>
              <a:t>, Scott </a:t>
            </a:r>
            <a:r>
              <a:rPr kumimoji="0" lang="en-US" sz="2400" b="0" i="0" u="none" strike="noStrike" kern="1200" cap="none" spc="0" normalizeH="0" baseline="0" noProof="0" dirty="0" err="1">
                <a:ln>
                  <a:noFill/>
                </a:ln>
                <a:solidFill>
                  <a:srgbClr val="FFFC00"/>
                </a:solidFill>
                <a:effectLst/>
                <a:uLnTx/>
                <a:uFillTx/>
                <a:latin typeface="Times New Roman" panose="02020603050405020304" pitchFamily="18" charset="0"/>
                <a:ea typeface="+mn-ea"/>
                <a:cs typeface="Times New Roman" panose="02020603050405020304" pitchFamily="18" charset="0"/>
              </a:rPr>
              <a:t>Litzelman</a:t>
            </a:r>
            <a:r>
              <a:rPr kumimoji="0" lang="en-US" sz="2400" b="0" i="0" u="none" strike="noStrike" kern="1200" cap="none" spc="0" normalizeH="0" baseline="0" noProof="0" dirty="0">
                <a:ln>
                  <a:noFill/>
                </a:ln>
                <a:solidFill>
                  <a:srgbClr val="FFFC00"/>
                </a:solidFill>
                <a:effectLst/>
                <a:uLnTx/>
                <a:uFillTx/>
                <a:latin typeface="Times New Roman" panose="02020603050405020304" pitchFamily="18" charset="0"/>
                <a:ea typeface="+mn-ea"/>
                <a:cs typeface="Times New Roman" panose="02020603050405020304" pitchFamily="18" charset="0"/>
              </a:rPr>
              <a:t>, Joule </a:t>
            </a:r>
            <a:r>
              <a:rPr kumimoji="0" lang="en-US" sz="2400" b="1" i="0" u="none" strike="noStrike" kern="1200" cap="none" spc="0" normalizeH="0" baseline="0" noProof="0" dirty="0">
                <a:ln>
                  <a:noFill/>
                </a:ln>
                <a:solidFill>
                  <a:srgbClr val="FFFC00"/>
                </a:solidFill>
                <a:effectLst/>
                <a:uLnTx/>
                <a:uFillTx/>
                <a:latin typeface="Times New Roman" panose="02020603050405020304" pitchFamily="18" charset="0"/>
                <a:ea typeface="+mn-ea"/>
                <a:cs typeface="Times New Roman" panose="02020603050405020304" pitchFamily="18" charset="0"/>
              </a:rPr>
              <a:t>4</a:t>
            </a:r>
            <a:r>
              <a:rPr kumimoji="0" lang="en-US" sz="2400" b="0" i="0" u="none" strike="noStrike" kern="1200" cap="none" spc="0" normalizeH="0" baseline="0" noProof="0" dirty="0">
                <a:ln>
                  <a:noFill/>
                </a:ln>
                <a:solidFill>
                  <a:srgbClr val="FFFC00"/>
                </a:solidFill>
                <a:effectLst/>
                <a:uLnTx/>
                <a:uFillTx/>
                <a:latin typeface="Times New Roman" panose="02020603050405020304" pitchFamily="18" charset="0"/>
                <a:ea typeface="+mn-ea"/>
                <a:cs typeface="Times New Roman" panose="02020603050405020304" pitchFamily="18" charset="0"/>
              </a:rPr>
              <a:t>, 21 - 32 (2020)</a:t>
            </a:r>
          </a:p>
        </p:txBody>
      </p:sp>
    </p:spTree>
    <p:extLst>
      <p:ext uri="{BB962C8B-B14F-4D97-AF65-F5344CB8AC3E}">
        <p14:creationId xmlns:p14="http://schemas.microsoft.com/office/powerpoint/2010/main" val="2311953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89" name="Slide Number Placeholder 1"/>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5CC6D03A-9AB1-CD4F-B0FF-16382FE937D9}" type="slidenum">
              <a:rPr kumimoji="0" lang="en-US" sz="1200" b="0" i="0" u="none" strike="noStrike" kern="1200" cap="none" spc="0" normalizeH="0" baseline="0" noProof="0">
                <a:ln>
                  <a:noFill/>
                </a:ln>
                <a:solidFill>
                  <a:srgbClr val="FFFFFF"/>
                </a:solidFill>
                <a:effectLst/>
                <a:uLnTx/>
                <a:uFillTx/>
                <a:latin typeface="Calibri" charset="0"/>
                <a:ea typeface="ＭＳ Ｐゴシック" charset="0"/>
              </a:rPr>
              <a:pPr marL="0" marR="0" lvl="0" indent="0" algn="r" defTabSz="457200" rtl="0" eaLnBrk="1" fontAlgn="base" latinLnBrk="0" hangingPunct="1">
                <a:lnSpc>
                  <a:spcPct val="100000"/>
                </a:lnSpc>
                <a:spcBef>
                  <a:spcPct val="0"/>
                </a:spcBef>
                <a:spcAft>
                  <a:spcPct val="0"/>
                </a:spcAft>
                <a:buClrTx/>
                <a:buSzTx/>
                <a:buFontTx/>
                <a:buNone/>
                <a:tabLst/>
                <a:defRPr/>
              </a:pPr>
              <a:t>18</a:t>
            </a:fld>
            <a:endParaRPr kumimoji="0" lang="en-US" sz="1200" b="0" i="0" u="none" strike="noStrike" kern="1200" cap="none" spc="0" normalizeH="0" baseline="0" noProof="0">
              <a:ln>
                <a:noFill/>
              </a:ln>
              <a:solidFill>
                <a:srgbClr val="FFFFFF"/>
              </a:solidFill>
              <a:effectLst/>
              <a:uLnTx/>
              <a:uFillTx/>
              <a:latin typeface="Calibri" charset="0"/>
              <a:ea typeface="ＭＳ Ｐゴシック" charset="0"/>
            </a:endParaRPr>
          </a:p>
        </p:txBody>
      </p:sp>
      <p:sp>
        <p:nvSpPr>
          <p:cNvPr id="345090" name="TextBox 2"/>
          <p:cNvSpPr txBox="1">
            <a:spLocks noChangeArrowheads="1"/>
          </p:cNvSpPr>
          <p:nvPr/>
        </p:nvSpPr>
        <p:spPr bwMode="auto">
          <a:xfrm>
            <a:off x="3320110" y="171360"/>
            <a:ext cx="6077568" cy="954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FF00"/>
                </a:solidFill>
                <a:effectLst/>
                <a:uLnTx/>
                <a:uFillTx/>
                <a:latin typeface="Book Antiqua" charset="0"/>
                <a:ea typeface="ＭＳ Ｐゴシック" charset="0"/>
                <a:cs typeface="Book Antiqua" charset="0"/>
              </a:rPr>
              <a:t>Progress in Batteries and other forms of energy storage</a:t>
            </a:r>
          </a:p>
        </p:txBody>
      </p:sp>
      <p:sp>
        <p:nvSpPr>
          <p:cNvPr id="2" name="TextBox 1"/>
          <p:cNvSpPr txBox="1"/>
          <p:nvPr/>
        </p:nvSpPr>
        <p:spPr>
          <a:xfrm>
            <a:off x="6982474" y="3148466"/>
            <a:ext cx="4309808" cy="95410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FFFF"/>
                </a:solidFill>
                <a:effectLst/>
                <a:uLnTx/>
                <a:uFillTx/>
                <a:latin typeface="Calibri"/>
                <a:ea typeface="+mn-ea"/>
                <a:cs typeface="+mn-cs"/>
              </a:rPr>
              <a:t>Pump water when the wind blows or the sun shines</a:t>
            </a:r>
          </a:p>
        </p:txBody>
      </p:sp>
      <p:pic>
        <p:nvPicPr>
          <p:cNvPr id="6" name="Picture 2" descr="https://upload.wikimedia.org/wikipedia/commons/4/4e/Old_Windmill.jpg"/>
          <p:cNvPicPr>
            <a:picLocks noChangeAspect="1" noChangeArrowheads="1"/>
          </p:cNvPicPr>
          <p:nvPr/>
        </p:nvPicPr>
        <p:blipFill>
          <a:blip r:embed="rId2" cstate="print"/>
          <a:srcRect l="18528" r="21761"/>
          <a:stretch>
            <a:fillRect/>
          </a:stretch>
        </p:blipFill>
        <p:spPr bwMode="auto">
          <a:xfrm>
            <a:off x="2535864" y="1448647"/>
            <a:ext cx="3823030" cy="4801924"/>
          </a:xfrm>
          <a:prstGeom prst="rect">
            <a:avLst/>
          </a:prstGeom>
          <a:noFill/>
        </p:spPr>
      </p:pic>
    </p:spTree>
    <p:extLst>
      <p:ext uri="{BB962C8B-B14F-4D97-AF65-F5344CB8AC3E}">
        <p14:creationId xmlns:p14="http://schemas.microsoft.com/office/powerpoint/2010/main" val="378666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0D89FCE-8B82-7BC7-C6E5-B7F7D92E52A2}"/>
              </a:ext>
            </a:extLst>
          </p:cNvPr>
          <p:cNvPicPr>
            <a:picLocks noChangeAspect="1"/>
          </p:cNvPicPr>
          <p:nvPr/>
        </p:nvPicPr>
        <p:blipFill>
          <a:blip r:embed="rId2"/>
          <a:stretch>
            <a:fillRect/>
          </a:stretch>
        </p:blipFill>
        <p:spPr>
          <a:xfrm>
            <a:off x="2209800" y="675421"/>
            <a:ext cx="7772400" cy="6183880"/>
          </a:xfrm>
          <a:prstGeom prst="rect">
            <a:avLst/>
          </a:prstGeom>
        </p:spPr>
      </p:pic>
      <p:sp>
        <p:nvSpPr>
          <p:cNvPr id="3" name="TextBox 2">
            <a:extLst>
              <a:ext uri="{FF2B5EF4-FFF2-40B4-BE49-F238E27FC236}">
                <a16:creationId xmlns:a16="http://schemas.microsoft.com/office/drawing/2014/main" id="{D4155C84-BD7D-9086-FB9C-7F02C3CC90EB}"/>
              </a:ext>
            </a:extLst>
          </p:cNvPr>
          <p:cNvSpPr txBox="1"/>
          <p:nvPr/>
        </p:nvSpPr>
        <p:spPr>
          <a:xfrm>
            <a:off x="605642" y="190006"/>
            <a:ext cx="10521537"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B050"/>
                </a:solidFill>
                <a:effectLst/>
                <a:uLnTx/>
                <a:uFillTx/>
                <a:latin typeface="Arial"/>
                <a:ea typeface="+mn-ea"/>
                <a:cs typeface="+mn-cs"/>
              </a:rPr>
              <a:t>Pumped storage hydropower capacity in 2021 (in megawatts</a:t>
            </a:r>
            <a:r>
              <a:rPr kumimoji="0" lang="en-US" sz="2400" b="0" i="0" u="none" strike="noStrike" kern="1200" cap="none" spc="0" normalizeH="0" baseline="0" noProof="0" dirty="0">
                <a:ln>
                  <a:noFill/>
                </a:ln>
                <a:solidFill>
                  <a:srgbClr val="00B050"/>
                </a:solidFill>
                <a:effectLst/>
                <a:uLnTx/>
                <a:uFillTx/>
                <a:latin typeface="Open Sans" panose="020B0606030504020204" pitchFamily="34" charset="0"/>
                <a:ea typeface="+mn-ea"/>
                <a:cs typeface="+mn-cs"/>
              </a:rPr>
              <a:t>)</a:t>
            </a:r>
            <a:endParaRPr kumimoji="0" lang="en-US" sz="2400" b="1" i="0" u="none" strike="noStrike" kern="1200" cap="none" spc="0" normalizeH="0" baseline="0" noProof="0" dirty="0">
              <a:ln>
                <a:noFill/>
              </a:ln>
              <a:solidFill>
                <a:srgbClr val="00B050"/>
              </a:solidFill>
              <a:effectLst/>
              <a:uLnTx/>
              <a:uFillTx/>
              <a:latin typeface="Open Sans" panose="020B0606030504020204" pitchFamily="34" charset="0"/>
              <a:ea typeface="+mn-ea"/>
              <a:cs typeface="+mn-cs"/>
            </a:endParaRPr>
          </a:p>
        </p:txBody>
      </p:sp>
      <p:sp>
        <p:nvSpPr>
          <p:cNvPr id="4" name="TextBox 3">
            <a:extLst>
              <a:ext uri="{FF2B5EF4-FFF2-40B4-BE49-F238E27FC236}">
                <a16:creationId xmlns:a16="http://schemas.microsoft.com/office/drawing/2014/main" id="{7F865045-9A9B-DD7A-F37F-52C33F5D620D}"/>
              </a:ext>
            </a:extLst>
          </p:cNvPr>
          <p:cNvSpPr txBox="1"/>
          <p:nvPr/>
        </p:nvSpPr>
        <p:spPr>
          <a:xfrm>
            <a:off x="5202195" y="3237471"/>
            <a:ext cx="5461686" cy="1323439"/>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22222"/>
                </a:solidFill>
                <a:effectLst/>
                <a:uLnTx/>
                <a:uFillTx/>
                <a:latin typeface="Arial"/>
                <a:ea typeface="+mn-ea"/>
                <a:cs typeface="+mn-cs"/>
              </a:rPr>
              <a:t>In May 2022, the Federal Energy Regulatory Commission (FERC) reported 27 licensed pumped storage projects with a total additional installed capacity of nearly 18.9 GW. </a:t>
            </a:r>
            <a:endParaRPr kumimoji="0" lang="en-US" sz="20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838068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2BC98CB-7BF9-F347-A495-E032F61E7239}"/>
              </a:ext>
            </a:extLst>
          </p:cNvPr>
          <p:cNvSpPr txBox="1"/>
          <p:nvPr/>
        </p:nvSpPr>
        <p:spPr>
          <a:xfrm>
            <a:off x="682083" y="6514385"/>
            <a:ext cx="10827834"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0000"/>
                </a:solidFill>
                <a:effectLst/>
                <a:uLnTx/>
                <a:uFillTx/>
                <a:latin typeface="Arial"/>
                <a:ea typeface="+mn-ea"/>
                <a:cs typeface="+mn-cs"/>
              </a:rPr>
              <a:t>https://</a:t>
            </a:r>
            <a:r>
              <a:rPr kumimoji="0" lang="en-US" sz="1600" b="0" i="0" u="none" strike="noStrike" kern="1200" cap="none" spc="0" normalizeH="0" baseline="0" noProof="0" dirty="0" err="1">
                <a:ln>
                  <a:noFill/>
                </a:ln>
                <a:solidFill>
                  <a:srgbClr val="FF0000"/>
                </a:solidFill>
                <a:effectLst/>
                <a:uLnTx/>
                <a:uFillTx/>
                <a:latin typeface="Arial"/>
                <a:ea typeface="+mn-ea"/>
                <a:cs typeface="+mn-cs"/>
              </a:rPr>
              <a:t>www.nytimes.com</a:t>
            </a:r>
            <a:r>
              <a:rPr kumimoji="0" lang="en-US" sz="1600" b="0" i="0" u="none" strike="noStrike" kern="1200" cap="none" spc="0" normalizeH="0" baseline="0" noProof="0" dirty="0">
                <a:ln>
                  <a:noFill/>
                </a:ln>
                <a:solidFill>
                  <a:srgbClr val="FF0000"/>
                </a:solidFill>
                <a:effectLst/>
                <a:uLnTx/>
                <a:uFillTx/>
                <a:latin typeface="Arial"/>
                <a:ea typeface="+mn-ea"/>
                <a:cs typeface="+mn-cs"/>
              </a:rPr>
              <a:t>/2020/01/16/learning/</a:t>
            </a:r>
            <a:r>
              <a:rPr kumimoji="0" lang="en-US" sz="1600" b="0" i="0" u="none" strike="noStrike" kern="1200" cap="none" spc="0" normalizeH="0" baseline="0" noProof="0" dirty="0" err="1">
                <a:ln>
                  <a:noFill/>
                </a:ln>
                <a:solidFill>
                  <a:srgbClr val="FF0000"/>
                </a:solidFill>
                <a:effectLst/>
                <a:uLnTx/>
                <a:uFillTx/>
                <a:latin typeface="Arial"/>
                <a:ea typeface="+mn-ea"/>
                <a:cs typeface="+mn-cs"/>
              </a:rPr>
              <a:t>whats</a:t>
            </a:r>
            <a:r>
              <a:rPr kumimoji="0" lang="en-US" sz="1600" b="0" i="0" u="none" strike="noStrike" kern="1200" cap="none" spc="0" normalizeH="0" baseline="0" noProof="0" dirty="0">
                <a:ln>
                  <a:noFill/>
                </a:ln>
                <a:solidFill>
                  <a:srgbClr val="FF0000"/>
                </a:solidFill>
                <a:effectLst/>
                <a:uLnTx/>
                <a:uFillTx/>
                <a:latin typeface="Arial"/>
                <a:ea typeface="+mn-ea"/>
                <a:cs typeface="+mn-cs"/>
              </a:rPr>
              <a:t>-going-on-in-this-graph-global-water-stress-</a:t>
            </a:r>
            <a:r>
              <a:rPr kumimoji="0" lang="en-US" sz="1600" b="0" i="0" u="none" strike="noStrike" kern="1200" cap="none" spc="0" normalizeH="0" baseline="0" noProof="0" dirty="0" err="1">
                <a:ln>
                  <a:noFill/>
                </a:ln>
                <a:solidFill>
                  <a:srgbClr val="FF0000"/>
                </a:solidFill>
                <a:effectLst/>
                <a:uLnTx/>
                <a:uFillTx/>
                <a:latin typeface="Arial"/>
                <a:ea typeface="+mn-ea"/>
                <a:cs typeface="+mn-cs"/>
              </a:rPr>
              <a:t>levels.html</a:t>
            </a:r>
            <a:endParaRPr kumimoji="0" lang="en-US" sz="1600" b="0" i="0" u="none" strike="noStrike" kern="1200" cap="none" spc="0" normalizeH="0" baseline="0" noProof="0" dirty="0">
              <a:ln>
                <a:noFill/>
              </a:ln>
              <a:solidFill>
                <a:srgbClr val="FF0000"/>
              </a:solidFill>
              <a:effectLst/>
              <a:uLnTx/>
              <a:uFillTx/>
              <a:latin typeface="Arial"/>
              <a:ea typeface="+mn-ea"/>
              <a:cs typeface="+mn-cs"/>
            </a:endParaRPr>
          </a:p>
        </p:txBody>
      </p:sp>
      <p:sp>
        <p:nvSpPr>
          <p:cNvPr id="4" name="Rectangle 3">
            <a:extLst>
              <a:ext uri="{FF2B5EF4-FFF2-40B4-BE49-F238E27FC236}">
                <a16:creationId xmlns:a16="http://schemas.microsoft.com/office/drawing/2014/main" id="{0DEC9C3D-DDA8-7E6C-BFDC-6D212FE0E5EE}"/>
              </a:ext>
            </a:extLst>
          </p:cNvPr>
          <p:cNvSpPr/>
          <p:nvPr/>
        </p:nvSpPr>
        <p:spPr>
          <a:xfrm>
            <a:off x="116774" y="233264"/>
            <a:ext cx="11958452" cy="461665"/>
          </a:xfrm>
          <a:prstGeom prst="rect">
            <a:avLst/>
          </a:prstGeom>
          <a:solidFill>
            <a:schemeClr val="bg1"/>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432FF"/>
                </a:solidFill>
                <a:effectLst/>
                <a:uLnTx/>
                <a:uFillTx/>
                <a:latin typeface="Book Antiqua" panose="02040602050305030304" pitchFamily="18" charset="0"/>
                <a:ea typeface="Gill Sans" charset="0"/>
                <a:cs typeface="Calibri" panose="020F0502020204030204" pitchFamily="34" charset="0"/>
              </a:rPr>
              <a:t>Rising seas, increase in heat waves, floods, forest fires, droughts, and water shortages.</a:t>
            </a:r>
          </a:p>
        </p:txBody>
      </p:sp>
      <p:pic>
        <p:nvPicPr>
          <p:cNvPr id="2" name="Picture 1">
            <a:extLst>
              <a:ext uri="{FF2B5EF4-FFF2-40B4-BE49-F238E27FC236}">
                <a16:creationId xmlns:a16="http://schemas.microsoft.com/office/drawing/2014/main" id="{E3127587-EC09-1947-B8C0-4020F0220304}"/>
              </a:ext>
            </a:extLst>
          </p:cNvPr>
          <p:cNvPicPr>
            <a:picLocks noChangeAspect="1"/>
          </p:cNvPicPr>
          <p:nvPr/>
        </p:nvPicPr>
        <p:blipFill rotWithShape="1">
          <a:blip r:embed="rId2"/>
          <a:srcRect t="14051"/>
          <a:stretch/>
        </p:blipFill>
        <p:spPr>
          <a:xfrm>
            <a:off x="0" y="1292270"/>
            <a:ext cx="12192000" cy="5885727"/>
          </a:xfrm>
          <a:prstGeom prst="rect">
            <a:avLst/>
          </a:prstGeom>
        </p:spPr>
      </p:pic>
      <p:sp>
        <p:nvSpPr>
          <p:cNvPr id="5" name="TextBox 4">
            <a:extLst>
              <a:ext uri="{FF2B5EF4-FFF2-40B4-BE49-F238E27FC236}">
                <a16:creationId xmlns:a16="http://schemas.microsoft.com/office/drawing/2014/main" id="{7564AAAC-A93A-C586-557E-F1A7325BF918}"/>
              </a:ext>
            </a:extLst>
          </p:cNvPr>
          <p:cNvSpPr txBox="1"/>
          <p:nvPr/>
        </p:nvSpPr>
        <p:spPr>
          <a:xfrm>
            <a:off x="4000981" y="1226444"/>
            <a:ext cx="3059575"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Arial"/>
                <a:ea typeface="+mn-ea"/>
                <a:cs typeface="+mn-cs"/>
              </a:rPr>
              <a:t>Water stress levels  </a:t>
            </a:r>
          </a:p>
        </p:txBody>
      </p:sp>
      <p:sp>
        <p:nvSpPr>
          <p:cNvPr id="6" name="TextBox 5">
            <a:extLst>
              <a:ext uri="{FF2B5EF4-FFF2-40B4-BE49-F238E27FC236}">
                <a16:creationId xmlns:a16="http://schemas.microsoft.com/office/drawing/2014/main" id="{EC4FC5BD-92ED-4BF4-05C7-7E05BD36D789}"/>
              </a:ext>
            </a:extLst>
          </p:cNvPr>
          <p:cNvSpPr txBox="1"/>
          <p:nvPr/>
        </p:nvSpPr>
        <p:spPr>
          <a:xfrm>
            <a:off x="475957" y="727910"/>
            <a:ext cx="11240085"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Book Antiqua" panose="02040602050305030304" pitchFamily="18" charset="0"/>
                <a:ea typeface="+mn-ea"/>
                <a:cs typeface="+mn-cs"/>
              </a:rPr>
              <a:t>The World Bank estimates that there may be 200 million climate refugees by 2050</a:t>
            </a:r>
          </a:p>
        </p:txBody>
      </p:sp>
    </p:spTree>
    <p:extLst>
      <p:ext uri="{BB962C8B-B14F-4D97-AF65-F5344CB8AC3E}">
        <p14:creationId xmlns:p14="http://schemas.microsoft.com/office/powerpoint/2010/main" val="2490678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EAB03E-CCE5-B745-A3CF-0DA7BB2CB7A8}"/>
              </a:ext>
            </a:extLst>
          </p:cNvPr>
          <p:cNvSpPr txBox="1"/>
          <p:nvPr/>
        </p:nvSpPr>
        <p:spPr>
          <a:xfrm>
            <a:off x="651936" y="313964"/>
            <a:ext cx="10888128"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lumMod val="50000"/>
                  </a:srgbClr>
                </a:solidFill>
                <a:effectLst/>
                <a:uLnTx/>
                <a:uFillTx/>
                <a:latin typeface="Arial"/>
                <a:ea typeface="+mn-ea"/>
                <a:cs typeface="+mn-cs"/>
              </a:rPr>
              <a:t>Gray hydrogen</a:t>
            </a:r>
            <a:r>
              <a:rPr kumimoji="0" lang="en-US" sz="2400" b="0" i="0" u="none" strike="noStrike" kern="1200" cap="none" spc="0" normalizeH="0" baseline="0" noProof="0" dirty="0">
                <a:ln>
                  <a:noFill/>
                </a:ln>
                <a:solidFill>
                  <a:srgbClr val="FFFFFF">
                    <a:lumMod val="50000"/>
                  </a:srgbClr>
                </a:solidFill>
                <a:effectLst/>
                <a:uLnTx/>
                <a:uFillTx/>
                <a:latin typeface="Arial"/>
                <a:ea typeface="+mn-ea"/>
                <a:cs typeface="+mn-cs"/>
              </a:rPr>
              <a:t> ~ $1.50 /kg </a:t>
            </a:r>
            <a:endParaRPr kumimoji="0" lang="en-US" sz="2400" b="1" i="0" u="none" strike="noStrike" kern="1200" cap="none" spc="0" normalizeH="0" baseline="0" noProof="0" dirty="0">
              <a:ln>
                <a:noFill/>
              </a:ln>
              <a:solidFill>
                <a:srgbClr val="009051"/>
              </a:solidFill>
              <a:effectLst/>
              <a:uLnTx/>
              <a:uFillTx/>
              <a:latin typeface="Arial"/>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432FF"/>
                </a:solidFill>
                <a:effectLst/>
                <a:uLnTx/>
                <a:uFillTx/>
                <a:latin typeface="Arial"/>
                <a:ea typeface="+mn-ea"/>
                <a:cs typeface="+mn-cs"/>
              </a:rPr>
              <a:t>Blue hydrogen (CO</a:t>
            </a:r>
            <a:r>
              <a:rPr kumimoji="0" lang="en-US" sz="2400" b="1" i="0" u="none" strike="noStrike" kern="1200" cap="none" spc="0" normalizeH="0" baseline="-25000" noProof="0" dirty="0">
                <a:ln>
                  <a:noFill/>
                </a:ln>
                <a:solidFill>
                  <a:srgbClr val="0432FF"/>
                </a:solidFill>
                <a:effectLst/>
                <a:uLnTx/>
                <a:uFillTx/>
                <a:latin typeface="Arial"/>
                <a:ea typeface="+mn-ea"/>
                <a:cs typeface="+mn-cs"/>
              </a:rPr>
              <a:t>2</a:t>
            </a:r>
            <a:r>
              <a:rPr kumimoji="0" lang="en-US" sz="2400" b="1" i="0" u="none" strike="noStrike" kern="1200" cap="none" spc="0" normalizeH="0" baseline="0" noProof="0" dirty="0">
                <a:ln>
                  <a:noFill/>
                </a:ln>
                <a:solidFill>
                  <a:srgbClr val="0432FF"/>
                </a:solidFill>
                <a:effectLst/>
                <a:uLnTx/>
                <a:uFillTx/>
                <a:latin typeface="Arial"/>
                <a:ea typeface="+mn-ea"/>
                <a:cs typeface="+mn-cs"/>
              </a:rPr>
              <a:t> sequestration is an issue</a:t>
            </a:r>
            <a:r>
              <a:rPr kumimoji="0" lang="en-US" sz="2400" b="0" i="0" u="none" strike="noStrike" kern="1200" cap="none" spc="0" normalizeH="0" baseline="0" noProof="0" dirty="0">
                <a:ln>
                  <a:noFill/>
                </a:ln>
                <a:solidFill>
                  <a:srgbClr val="0432FF"/>
                </a:solidFill>
                <a:effectLst/>
                <a:uLnTx/>
                <a:uFillTx/>
                <a:latin typeface="Arial"/>
                <a:ea typeface="+mn-ea"/>
                <a:cs typeface="+mn-cs"/>
              </a:rPr>
              <a:t>) ~ $2 - $3/kg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9051"/>
                </a:solidFill>
                <a:effectLst/>
                <a:uLnTx/>
                <a:uFillTx/>
                <a:latin typeface="Arial"/>
                <a:ea typeface="+mn-ea"/>
                <a:cs typeface="+mn-cs"/>
              </a:rPr>
              <a:t>Green hydrogen </a:t>
            </a:r>
            <a:r>
              <a:rPr kumimoji="0" lang="en-US" sz="2400" b="0" i="0" u="none" strike="noStrike" kern="1200" cap="none" spc="0" normalizeH="0" baseline="0" noProof="0" dirty="0">
                <a:ln>
                  <a:noFill/>
                </a:ln>
                <a:solidFill>
                  <a:srgbClr val="009051"/>
                </a:solidFill>
                <a:effectLst/>
                <a:uLnTx/>
                <a:uFillTx/>
                <a:latin typeface="Arial"/>
                <a:ea typeface="+mn-ea"/>
                <a:cs typeface="+mn-cs"/>
              </a:rPr>
              <a:t>(renewable energy)  ~ $6/kg. </a:t>
            </a:r>
          </a:p>
        </p:txBody>
      </p:sp>
      <p:sp>
        <p:nvSpPr>
          <p:cNvPr id="4" name="TextBox 3">
            <a:extLst>
              <a:ext uri="{FF2B5EF4-FFF2-40B4-BE49-F238E27FC236}">
                <a16:creationId xmlns:a16="http://schemas.microsoft.com/office/drawing/2014/main" id="{67BDC175-BE78-ABE1-4436-4C250E856DA2}"/>
              </a:ext>
            </a:extLst>
          </p:cNvPr>
          <p:cNvSpPr txBox="1"/>
          <p:nvPr/>
        </p:nvSpPr>
        <p:spPr>
          <a:xfrm>
            <a:off x="651936" y="1884876"/>
            <a:ext cx="11264761" cy="830997"/>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The reduction in Capital Expense and the elimination of precious metals of is the crucial. </a:t>
            </a:r>
            <a:r>
              <a:rPr kumimoji="0" lang="en-US" sz="2400" b="0" i="0" u="none" strike="noStrike" kern="1200" cap="none" spc="0" normalizeH="0" baseline="0" noProof="0" dirty="0" err="1">
                <a:ln>
                  <a:noFill/>
                </a:ln>
                <a:solidFill>
                  <a:srgbClr val="000000"/>
                </a:solidFill>
                <a:effectLst/>
                <a:uLnTx/>
                <a:uFillTx/>
                <a:latin typeface="Arial"/>
                <a:ea typeface="+mn-ea"/>
                <a:cs typeface="+mn-cs"/>
              </a:rPr>
              <a:t>Electrolyzers</a:t>
            </a:r>
            <a:r>
              <a:rPr kumimoji="0" lang="en-US" sz="2400" b="0" i="0" u="none" strike="noStrike" kern="1200" cap="none" spc="0" normalizeH="0" baseline="0" noProof="0" dirty="0">
                <a:ln>
                  <a:noFill/>
                </a:ln>
                <a:solidFill>
                  <a:srgbClr val="000000"/>
                </a:solidFill>
                <a:effectLst/>
                <a:uLnTx/>
                <a:uFillTx/>
                <a:latin typeface="Arial"/>
                <a:ea typeface="+mn-ea"/>
                <a:cs typeface="+mn-cs"/>
              </a:rPr>
              <a:t> need to operate at ~ 3 amps per cm</a:t>
            </a:r>
            <a:r>
              <a:rPr kumimoji="0" lang="en-US" sz="2400" b="0" i="0" u="none" strike="noStrike" kern="1200" cap="none" spc="0" normalizeH="0" baseline="30000" noProof="0" dirty="0">
                <a:ln>
                  <a:noFill/>
                </a:ln>
                <a:solidFill>
                  <a:srgbClr val="000000"/>
                </a:solidFill>
                <a:effectLst/>
                <a:uLnTx/>
                <a:uFillTx/>
                <a:latin typeface="Arial"/>
                <a:ea typeface="+mn-ea"/>
                <a:cs typeface="+mn-cs"/>
              </a:rPr>
              <a:t>2</a:t>
            </a:r>
          </a:p>
        </p:txBody>
      </p:sp>
      <p:sp>
        <p:nvSpPr>
          <p:cNvPr id="5" name="TextBox 4">
            <a:extLst>
              <a:ext uri="{FF2B5EF4-FFF2-40B4-BE49-F238E27FC236}">
                <a16:creationId xmlns:a16="http://schemas.microsoft.com/office/drawing/2014/main" id="{B49A5B51-E7BD-8CC8-383C-8651FF413FB4}"/>
              </a:ext>
            </a:extLst>
          </p:cNvPr>
          <p:cNvSpPr txBox="1"/>
          <p:nvPr/>
        </p:nvSpPr>
        <p:spPr>
          <a:xfrm>
            <a:off x="651936" y="2798308"/>
            <a:ext cx="11264761" cy="1200329"/>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Hydrogen has been determined to keep methane in the atmosphere longer, is very leaky, and detection requires a mass spectrometer Pipeline distribution cannot use existing gas lines.</a:t>
            </a:r>
          </a:p>
        </p:txBody>
      </p:sp>
      <p:sp>
        <p:nvSpPr>
          <p:cNvPr id="2" name="TextBox 1">
            <a:extLst>
              <a:ext uri="{FF2B5EF4-FFF2-40B4-BE49-F238E27FC236}">
                <a16:creationId xmlns:a16="http://schemas.microsoft.com/office/drawing/2014/main" id="{91E25CFA-0C6B-B0C4-F30A-750D036B7446}"/>
              </a:ext>
            </a:extLst>
          </p:cNvPr>
          <p:cNvSpPr txBox="1"/>
          <p:nvPr/>
        </p:nvSpPr>
        <p:spPr>
          <a:xfrm>
            <a:off x="720213" y="5509294"/>
            <a:ext cx="10751574" cy="461665"/>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A price on carbon is essential to make </a:t>
            </a:r>
            <a:r>
              <a:rPr kumimoji="0" lang="en-US" sz="2400" b="1" i="0" u="none" strike="noStrike" kern="1200" cap="none" spc="0" normalizeH="0" baseline="0" noProof="0" dirty="0">
                <a:ln>
                  <a:noFill/>
                </a:ln>
                <a:solidFill>
                  <a:srgbClr val="009051"/>
                </a:solidFill>
                <a:effectLst/>
                <a:uLnTx/>
                <a:uFillTx/>
                <a:latin typeface="Arial"/>
                <a:ea typeface="+mn-ea"/>
                <a:cs typeface="+mn-cs"/>
              </a:rPr>
              <a:t>Green hydrogen </a:t>
            </a:r>
            <a:r>
              <a:rPr kumimoji="0" lang="en-US" sz="2400" b="0" i="0" u="none" strike="noStrike" kern="1200" cap="none" spc="0" normalizeH="0" baseline="0" noProof="0" dirty="0">
                <a:ln>
                  <a:noFill/>
                </a:ln>
                <a:solidFill>
                  <a:srgbClr val="000000"/>
                </a:solidFill>
                <a:effectLst/>
                <a:uLnTx/>
                <a:uFillTx/>
                <a:latin typeface="Arial"/>
                <a:ea typeface="+mn-ea"/>
                <a:cs typeface="+mn-cs"/>
              </a:rPr>
              <a:t>competitive.</a:t>
            </a:r>
          </a:p>
        </p:txBody>
      </p:sp>
      <p:sp>
        <p:nvSpPr>
          <p:cNvPr id="6" name="TextBox 5">
            <a:extLst>
              <a:ext uri="{FF2B5EF4-FFF2-40B4-BE49-F238E27FC236}">
                <a16:creationId xmlns:a16="http://schemas.microsoft.com/office/drawing/2014/main" id="{4B148D80-DDF3-9989-77C5-4C1B990B6BC7}"/>
              </a:ext>
            </a:extLst>
          </p:cNvPr>
          <p:cNvSpPr txBox="1"/>
          <p:nvPr/>
        </p:nvSpPr>
        <p:spPr>
          <a:xfrm>
            <a:off x="651936" y="4338467"/>
            <a:ext cx="10693397" cy="830997"/>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Green hydrogen could potentially be used to de-carbonize steel, plastics chemical and fertilizer. </a:t>
            </a:r>
          </a:p>
        </p:txBody>
      </p:sp>
    </p:spTree>
    <p:extLst>
      <p:ext uri="{BB962C8B-B14F-4D97-AF65-F5344CB8AC3E}">
        <p14:creationId xmlns:p14="http://schemas.microsoft.com/office/powerpoint/2010/main" val="3258785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2"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46769" y="3672102"/>
            <a:ext cx="2071716" cy="2082096"/>
          </a:xfrm>
          <a:prstGeom prst="rect">
            <a:avLst/>
          </a:prstGeom>
        </p:spPr>
      </p:pic>
      <p:sp>
        <p:nvSpPr>
          <p:cNvPr id="2" name="Slide Number Placeholder 1"/>
          <p:cNvSpPr>
            <a:spLocks noGrp="1"/>
          </p:cNvSpPr>
          <p:nvPr>
            <p:ph type="sldNum" sz="quarter" idx="12"/>
          </p:nvPr>
        </p:nvSpPr>
        <p:spPr>
          <a:xfrm>
            <a:off x="8077200" y="6424758"/>
            <a:ext cx="21336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23960F-9E35-2348-8BF6-8B228364CEC9}" type="slidenum">
              <a:rPr kumimoji="0" lang="en-US" sz="1200" b="0" i="0" u="none" strike="noStrike" kern="1200" cap="none" spc="0" normalizeH="0" baseline="0" noProof="0">
                <a:ln>
                  <a:noFill/>
                </a:ln>
                <a:solidFill>
                  <a:prstClr val="white"/>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sp>
        <p:nvSpPr>
          <p:cNvPr id="39" name="TextBox 38"/>
          <p:cNvSpPr txBox="1"/>
          <p:nvPr/>
        </p:nvSpPr>
        <p:spPr>
          <a:xfrm>
            <a:off x="1797006" y="336881"/>
            <a:ext cx="8626637" cy="138499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66FFFF"/>
              </a:solidFill>
              <a:effectLst/>
              <a:uLnTx/>
              <a:uFillTx/>
              <a:latin typeface="Book Antiqua"/>
              <a:ea typeface="+mn-ea"/>
              <a:cs typeface="Book Antiqua"/>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Book Antiqua"/>
                <a:ea typeface="+mn-ea"/>
                <a:cs typeface="Book Antiqua"/>
              </a:rPr>
              <a:t>100% renewable energy based on the </a:t>
            </a:r>
            <a:r>
              <a:rPr kumimoji="0" lang="en-US" sz="2800" b="1" i="0" u="none" strike="noStrike" kern="1200" cap="none" spc="0" normalizeH="0" baseline="0" noProof="0" dirty="0">
                <a:ln>
                  <a:noFill/>
                </a:ln>
                <a:solidFill>
                  <a:prstClr val="white"/>
                </a:solidFill>
                <a:effectLst/>
                <a:uLnTx/>
                <a:uFillTx/>
                <a:latin typeface="Book Antiqua"/>
                <a:ea typeface="+mn-ea"/>
                <a:cs typeface="Book Antiqua"/>
              </a:rPr>
              <a:t>recycling combustion products</a:t>
            </a:r>
          </a:p>
        </p:txBody>
      </p:sp>
      <p:grpSp>
        <p:nvGrpSpPr>
          <p:cNvPr id="33" name="Group 32"/>
          <p:cNvGrpSpPr/>
          <p:nvPr/>
        </p:nvGrpSpPr>
        <p:grpSpPr>
          <a:xfrm>
            <a:off x="2927007" y="2423039"/>
            <a:ext cx="4439522" cy="2546970"/>
            <a:chOff x="1432499" y="2332391"/>
            <a:chExt cx="4439522" cy="2546970"/>
          </a:xfrm>
        </p:grpSpPr>
        <p:grpSp>
          <p:nvGrpSpPr>
            <p:cNvPr id="13" name="Group 12"/>
            <p:cNvGrpSpPr/>
            <p:nvPr/>
          </p:nvGrpSpPr>
          <p:grpSpPr>
            <a:xfrm>
              <a:off x="2443501" y="2332391"/>
              <a:ext cx="3428520" cy="2546970"/>
              <a:chOff x="2972898" y="1210149"/>
              <a:chExt cx="3434896" cy="2311144"/>
            </a:xfrm>
          </p:grpSpPr>
          <p:sp>
            <p:nvSpPr>
              <p:cNvPr id="18" name="Shape 198"/>
              <p:cNvSpPr/>
              <p:nvPr/>
            </p:nvSpPr>
            <p:spPr>
              <a:xfrm>
                <a:off x="2972898" y="1210149"/>
                <a:ext cx="3434896" cy="2311144"/>
              </a:xfrm>
              <a:prstGeom prst="roundRect">
                <a:avLst>
                  <a:gd name="adj" fmla="val 16667"/>
                </a:avLst>
              </a:prstGeom>
              <a:gradFill>
                <a:gsLst>
                  <a:gs pos="0">
                    <a:srgbClr val="F8CF07"/>
                  </a:gs>
                  <a:gs pos="100000">
                    <a:srgbClr val="FFE9AA"/>
                  </a:gs>
                </a:gsLst>
                <a:lin ang="16200000"/>
              </a:gradFill>
              <a:ln w="12700">
                <a:miter lim="400000"/>
              </a:ln>
              <a:effectLst>
                <a:outerShdw blurRad="38100" dist="25400" dir="5400000" rotWithShape="0">
                  <a:srgbClr val="000000">
                    <a:alpha val="50000"/>
                  </a:srgbClr>
                </a:outerShdw>
              </a:effectLst>
            </p:spPr>
            <p:txBody>
              <a:bodyPr lIns="0" tIns="0" rIns="0" bIns="0" anchor="ctr"/>
              <a:lstStyle/>
              <a:p>
                <a:pPr marL="0" marR="0" lvl="0" indent="0" algn="l" defTabSz="457200" rtl="0" eaLnBrk="1" fontAlgn="auto" latinLnBrk="0" hangingPunct="1">
                  <a:lnSpc>
                    <a:spcPct val="100000"/>
                  </a:lnSpc>
                  <a:spcBef>
                    <a:spcPts val="0"/>
                  </a:spcBef>
                  <a:spcAft>
                    <a:spcPts val="0"/>
                  </a:spcAft>
                  <a:buClrTx/>
                  <a:buSzTx/>
                  <a:buFontTx/>
                  <a:buNone/>
                  <a:tabLst/>
                  <a:defRPr sz="2400">
                    <a:solidFill>
                      <a:srgbClr val="FFFFFF"/>
                    </a:solidFill>
                  </a:defRPr>
                </a:pPr>
                <a:endParaRPr kumimoji="0" sz="2400" b="0" i="0" u="none" strike="noStrike" kern="1200" cap="none" spc="0" normalizeH="0" baseline="0" noProof="0">
                  <a:ln>
                    <a:noFill/>
                  </a:ln>
                  <a:solidFill>
                    <a:srgbClr val="FFFFFF"/>
                  </a:solidFill>
                  <a:effectLst/>
                  <a:uLnTx/>
                  <a:uFillTx/>
                  <a:latin typeface="Avenir Light"/>
                  <a:ea typeface="+mn-ea"/>
                  <a:cs typeface="Avenir Light"/>
                </a:endParaRPr>
              </a:p>
            </p:txBody>
          </p:sp>
          <p:sp>
            <p:nvSpPr>
              <p:cNvPr id="19" name="Shape 205"/>
              <p:cNvSpPr/>
              <p:nvPr/>
            </p:nvSpPr>
            <p:spPr>
              <a:xfrm>
                <a:off x="3063778" y="1701904"/>
                <a:ext cx="3323095" cy="518273"/>
              </a:xfrm>
              <a:custGeom>
                <a:avLst/>
                <a:gdLst/>
                <a:ahLst/>
                <a:cxnLst>
                  <a:cxn ang="0">
                    <a:pos x="wd2" y="hd2"/>
                  </a:cxn>
                  <a:cxn ang="5400000">
                    <a:pos x="wd2" y="hd2"/>
                  </a:cxn>
                  <a:cxn ang="10800000">
                    <a:pos x="wd2" y="hd2"/>
                  </a:cxn>
                  <a:cxn ang="16200000">
                    <a:pos x="wd2" y="hd2"/>
                  </a:cxn>
                </a:cxnLst>
                <a:rect l="0" t="0" r="r" b="b"/>
                <a:pathLst>
                  <a:path w="21600" h="20030" extrusionOk="0">
                    <a:moveTo>
                      <a:pt x="0" y="18157"/>
                    </a:moveTo>
                    <a:cubicBezTo>
                      <a:pt x="1756" y="12461"/>
                      <a:pt x="3513" y="6764"/>
                      <a:pt x="5709" y="3924"/>
                    </a:cubicBezTo>
                    <a:cubicBezTo>
                      <a:pt x="7906" y="1083"/>
                      <a:pt x="10530" y="-1570"/>
                      <a:pt x="13179" y="1114"/>
                    </a:cubicBezTo>
                    <a:cubicBezTo>
                      <a:pt x="15827" y="3799"/>
                      <a:pt x="18714" y="11914"/>
                      <a:pt x="21600" y="20030"/>
                    </a:cubicBezTo>
                  </a:path>
                </a:pathLst>
              </a:custGeom>
              <a:ln w="76200">
                <a:solidFill>
                  <a:srgbClr val="FF0000"/>
                </a:solidFill>
                <a:tailEnd type="triangle"/>
              </a:ln>
            </p:spPr>
            <p:txBody>
              <a:bodyPr lIns="0" tIns="0" rIns="0" bIns="0"/>
              <a:lstStyle/>
              <a:p>
                <a:pPr marL="0" marR="0" lvl="0" indent="0" algn="l" defTabSz="573969" rtl="0" eaLnBrk="1" fontAlgn="auto" latinLnBrk="0" hangingPunct="1">
                  <a:lnSpc>
                    <a:spcPct val="100000"/>
                  </a:lnSpc>
                  <a:spcBef>
                    <a:spcPts val="0"/>
                  </a:spcBef>
                  <a:spcAft>
                    <a:spcPts val="0"/>
                  </a:spcAft>
                  <a:buClrTx/>
                  <a:buSzTx/>
                  <a:buFontTx/>
                  <a:buNone/>
                  <a:tabLst/>
                  <a:defRPr sz="1800"/>
                </a:pPr>
                <a:endParaRPr kumimoji="0" sz="1800" b="0" i="0" u="none" strike="noStrike" kern="1200" cap="none" spc="0" normalizeH="0" baseline="0" noProof="0">
                  <a:ln>
                    <a:noFill/>
                  </a:ln>
                  <a:solidFill>
                    <a:prstClr val="black"/>
                  </a:solidFill>
                  <a:effectLst/>
                  <a:uLnTx/>
                  <a:uFillTx/>
                  <a:latin typeface="Avenir Light"/>
                  <a:ea typeface="+mn-ea"/>
                  <a:cs typeface="Avenir Light"/>
                </a:endParaRPr>
              </a:p>
            </p:txBody>
          </p:sp>
          <p:sp>
            <p:nvSpPr>
              <p:cNvPr id="20" name="Shape 206"/>
              <p:cNvSpPr/>
              <p:nvPr/>
            </p:nvSpPr>
            <p:spPr>
              <a:xfrm flipV="1">
                <a:off x="3071079" y="2822677"/>
                <a:ext cx="3323095" cy="587088"/>
              </a:xfrm>
              <a:custGeom>
                <a:avLst/>
                <a:gdLst/>
                <a:ahLst/>
                <a:cxnLst>
                  <a:cxn ang="0">
                    <a:pos x="wd2" y="hd2"/>
                  </a:cxn>
                  <a:cxn ang="5400000">
                    <a:pos x="wd2" y="hd2"/>
                  </a:cxn>
                  <a:cxn ang="10800000">
                    <a:pos x="wd2" y="hd2"/>
                  </a:cxn>
                  <a:cxn ang="16200000">
                    <a:pos x="wd2" y="hd2"/>
                  </a:cxn>
                </a:cxnLst>
                <a:rect l="0" t="0" r="r" b="b"/>
                <a:pathLst>
                  <a:path w="21600" h="20030" extrusionOk="0">
                    <a:moveTo>
                      <a:pt x="0" y="18157"/>
                    </a:moveTo>
                    <a:cubicBezTo>
                      <a:pt x="1756" y="12461"/>
                      <a:pt x="3513" y="6764"/>
                      <a:pt x="5709" y="3924"/>
                    </a:cubicBezTo>
                    <a:cubicBezTo>
                      <a:pt x="7906" y="1083"/>
                      <a:pt x="10530" y="-1570"/>
                      <a:pt x="13179" y="1114"/>
                    </a:cubicBezTo>
                    <a:cubicBezTo>
                      <a:pt x="15827" y="3799"/>
                      <a:pt x="18714" y="11914"/>
                      <a:pt x="21600" y="20030"/>
                    </a:cubicBezTo>
                  </a:path>
                </a:pathLst>
              </a:custGeom>
              <a:ln w="76200">
                <a:solidFill>
                  <a:srgbClr val="0000FF"/>
                </a:solidFill>
                <a:tailEnd type="triangle"/>
              </a:ln>
            </p:spPr>
            <p:txBody>
              <a:bodyPr lIns="0" tIns="0" rIns="0" bIns="0"/>
              <a:lstStyle/>
              <a:p>
                <a:pPr marL="0" marR="0" lvl="0" indent="0" algn="l" defTabSz="573969" rtl="0" eaLnBrk="1" fontAlgn="auto" latinLnBrk="0" hangingPunct="1">
                  <a:lnSpc>
                    <a:spcPct val="100000"/>
                  </a:lnSpc>
                  <a:spcBef>
                    <a:spcPts val="0"/>
                  </a:spcBef>
                  <a:spcAft>
                    <a:spcPts val="0"/>
                  </a:spcAft>
                  <a:buClrTx/>
                  <a:buSzTx/>
                  <a:buFontTx/>
                  <a:buNone/>
                  <a:tabLst/>
                  <a:defRPr sz="1800"/>
                </a:pPr>
                <a:endParaRPr kumimoji="0" sz="1800" b="0" i="0" u="none" strike="noStrike" kern="1200" cap="none" spc="0" normalizeH="0" baseline="0" noProof="0">
                  <a:ln>
                    <a:noFill/>
                  </a:ln>
                  <a:solidFill>
                    <a:prstClr val="black"/>
                  </a:solidFill>
                  <a:effectLst/>
                  <a:uLnTx/>
                  <a:uFillTx/>
                  <a:latin typeface="Avenir Light"/>
                  <a:ea typeface="+mn-ea"/>
                  <a:cs typeface="Avenir Light"/>
                </a:endParaRPr>
              </a:p>
            </p:txBody>
          </p:sp>
          <p:sp>
            <p:nvSpPr>
              <p:cNvPr id="21" name="Shape 207"/>
              <p:cNvSpPr/>
              <p:nvPr/>
            </p:nvSpPr>
            <p:spPr>
              <a:xfrm>
                <a:off x="3827963" y="1918990"/>
                <a:ext cx="1734740" cy="309786"/>
              </a:xfrm>
              <a:prstGeom prst="rect">
                <a:avLst/>
              </a:prstGeom>
              <a:ln w="12700">
                <a:miter lim="400000"/>
              </a:ln>
              <a:extLst>
                <a:ext uri="{C572A759-6A51-4108-AA02-DFA0A04FC94B}">
                  <ma14:wrappingTextBoxFlag xmlns="" xmlns:ma14="http://schemas.microsoft.com/office/mac/drawingml/2011/main" val="1"/>
                </a:ext>
              </a:extLst>
            </p:spPr>
            <p:txBody>
              <a:bodyPr wrap="none" lIns="31887" tIns="31887" rIns="31887" bIns="31887" anchor="ctr">
                <a:spAutoFit/>
              </a:bodyPr>
              <a:lstStyle>
                <a:lvl1pPr>
                  <a:defRPr sz="2400">
                    <a:solidFill>
                      <a:srgbClr val="FF0000"/>
                    </a:solidFill>
                    <a:latin typeface="Arial"/>
                    <a:ea typeface="Arial"/>
                    <a:cs typeface="Arial"/>
                    <a:sym typeface="Arial"/>
                  </a:defRPr>
                </a:lvl1pPr>
              </a:lstStyle>
              <a:p>
                <a:pPr marL="0" marR="0" lvl="0" indent="0" algn="l" defTabSz="457200" rtl="0" eaLnBrk="1" fontAlgn="auto" latinLnBrk="0" hangingPunct="1">
                  <a:lnSpc>
                    <a:spcPct val="100000"/>
                  </a:lnSpc>
                  <a:spcBef>
                    <a:spcPts val="0"/>
                  </a:spcBef>
                  <a:spcAft>
                    <a:spcPts val="0"/>
                  </a:spcAft>
                  <a:buClrTx/>
                  <a:buSzTx/>
                  <a:buFontTx/>
                  <a:buNone/>
                  <a:tabLst/>
                  <a:defRPr sz="1800">
                    <a:solidFill>
                      <a:srgbClr val="000000"/>
                    </a:solidFill>
                  </a:defRPr>
                </a:pPr>
                <a:r>
                  <a:rPr kumimoji="0" sz="1800" b="1" i="0" u="none" strike="noStrike" kern="1200" cap="none" spc="0" normalizeH="0" baseline="0" noProof="0" dirty="0">
                    <a:ln>
                      <a:noFill/>
                    </a:ln>
                    <a:solidFill>
                      <a:srgbClr val="000000"/>
                    </a:solidFill>
                    <a:effectLst/>
                    <a:uLnTx/>
                    <a:uFillTx/>
                    <a:latin typeface="Book Antiqua" charset="0"/>
                    <a:ea typeface="Book Antiqua" charset="0"/>
                    <a:cs typeface="Book Antiqua" charset="0"/>
                    <a:sym typeface="Arial"/>
                  </a:rPr>
                  <a:t>Electrochemical</a:t>
                </a:r>
              </a:p>
            </p:txBody>
          </p:sp>
          <p:sp>
            <p:nvSpPr>
              <p:cNvPr id="22" name="Shape 208"/>
              <p:cNvSpPr/>
              <p:nvPr/>
            </p:nvSpPr>
            <p:spPr>
              <a:xfrm>
                <a:off x="4013154" y="2992470"/>
                <a:ext cx="1362151" cy="309786"/>
              </a:xfrm>
              <a:prstGeom prst="rect">
                <a:avLst/>
              </a:prstGeom>
              <a:ln w="12700">
                <a:miter lim="400000"/>
              </a:ln>
              <a:extLst>
                <a:ext uri="{C572A759-6A51-4108-AA02-DFA0A04FC94B}">
                  <ma14:wrappingTextBoxFlag xmlns="" xmlns:ma14="http://schemas.microsoft.com/office/mac/drawingml/2011/main" val="1"/>
                </a:ext>
              </a:extLst>
            </p:spPr>
            <p:txBody>
              <a:bodyPr wrap="none" lIns="31887" tIns="31887" rIns="31887" bIns="31887" anchor="ctr">
                <a:spAutoFit/>
              </a:bodyPr>
              <a:lstStyle>
                <a:lvl1pPr>
                  <a:defRPr sz="2400">
                    <a:solidFill>
                      <a:srgbClr val="048306"/>
                    </a:solidFill>
                    <a:latin typeface="Arial"/>
                    <a:ea typeface="Arial"/>
                    <a:cs typeface="Arial"/>
                    <a:sym typeface="Arial"/>
                  </a:defRPr>
                </a:lvl1pPr>
              </a:lstStyle>
              <a:p>
                <a:pPr marL="0" marR="0" lvl="0" indent="0" algn="l" defTabSz="457200" rtl="0" eaLnBrk="1" fontAlgn="auto" latinLnBrk="0" hangingPunct="1">
                  <a:lnSpc>
                    <a:spcPct val="100000"/>
                  </a:lnSpc>
                  <a:spcBef>
                    <a:spcPts val="0"/>
                  </a:spcBef>
                  <a:spcAft>
                    <a:spcPts val="0"/>
                  </a:spcAft>
                  <a:buClrTx/>
                  <a:buSzTx/>
                  <a:buFontTx/>
                  <a:buNone/>
                  <a:tabLst/>
                  <a:defRPr sz="1800">
                    <a:solidFill>
                      <a:srgbClr val="000000"/>
                    </a:solidFill>
                  </a:defRPr>
                </a:pPr>
                <a:r>
                  <a:rPr kumimoji="0" sz="1800" b="1" i="0" u="none" strike="noStrike" kern="1200" cap="none" spc="0" normalizeH="0" baseline="0" noProof="0" dirty="0">
                    <a:ln>
                      <a:noFill/>
                    </a:ln>
                    <a:solidFill>
                      <a:srgbClr val="0432FF"/>
                    </a:solidFill>
                    <a:effectLst/>
                    <a:uLnTx/>
                    <a:uFillTx/>
                    <a:latin typeface="Book Antiqua" charset="0"/>
                    <a:ea typeface="Book Antiqua" charset="0"/>
                    <a:cs typeface="Book Antiqua" charset="0"/>
                    <a:sym typeface="Arial"/>
                  </a:rPr>
                  <a:t>Biochemical</a:t>
                </a:r>
              </a:p>
            </p:txBody>
          </p:sp>
          <p:sp>
            <p:nvSpPr>
              <p:cNvPr id="23" name="Shape 209"/>
              <p:cNvSpPr/>
              <p:nvPr/>
            </p:nvSpPr>
            <p:spPr>
              <a:xfrm>
                <a:off x="3732716" y="1266726"/>
                <a:ext cx="1837523" cy="309786"/>
              </a:xfrm>
              <a:prstGeom prst="rect">
                <a:avLst/>
              </a:prstGeom>
              <a:ln w="12700">
                <a:miter lim="400000"/>
              </a:ln>
              <a:extLst>
                <a:ext uri="{C572A759-6A51-4108-AA02-DFA0A04FC94B}">
                  <ma14:wrappingTextBoxFlag xmlns="" xmlns:ma14="http://schemas.microsoft.com/office/mac/drawingml/2011/main" val="1"/>
                </a:ext>
              </a:extLst>
            </p:spPr>
            <p:txBody>
              <a:bodyPr wrap="none" lIns="31887" tIns="31887" rIns="31887" bIns="31887" anchor="ctr">
                <a:spAutoFit/>
              </a:bodyPr>
              <a:lstStyle>
                <a:lvl1pPr>
                  <a:defRPr sz="2400">
                    <a:solidFill>
                      <a:srgbClr val="0000FF"/>
                    </a:solidFill>
                    <a:latin typeface="Arial"/>
                    <a:ea typeface="Arial"/>
                    <a:cs typeface="Arial"/>
                    <a:sym typeface="Arial"/>
                  </a:defRPr>
                </a:lvl1pPr>
              </a:lstStyle>
              <a:p>
                <a:pPr marL="0" marR="0" lvl="0" indent="0" algn="l" defTabSz="457200" rtl="0" eaLnBrk="1" fontAlgn="auto" latinLnBrk="0" hangingPunct="1">
                  <a:lnSpc>
                    <a:spcPct val="100000"/>
                  </a:lnSpc>
                  <a:spcBef>
                    <a:spcPts val="0"/>
                  </a:spcBef>
                  <a:spcAft>
                    <a:spcPts val="0"/>
                  </a:spcAft>
                  <a:buClrTx/>
                  <a:buSzTx/>
                  <a:buFontTx/>
                  <a:buNone/>
                  <a:tabLst/>
                  <a:defRPr sz="1800">
                    <a:solidFill>
                      <a:srgbClr val="000000"/>
                    </a:solidFill>
                  </a:defRPr>
                </a:pPr>
                <a:r>
                  <a:rPr kumimoji="0" sz="1800" b="1" i="0" u="none" strike="noStrike" kern="1200" cap="none" spc="0" normalizeH="0" baseline="0" noProof="0" dirty="0">
                    <a:ln>
                      <a:noFill/>
                    </a:ln>
                    <a:solidFill>
                      <a:srgbClr val="FF0000"/>
                    </a:solidFill>
                    <a:effectLst/>
                    <a:uLnTx/>
                    <a:uFillTx/>
                    <a:latin typeface="Book Antiqua" charset="0"/>
                    <a:ea typeface="Book Antiqua" charset="0"/>
                    <a:cs typeface="Book Antiqua" charset="0"/>
                    <a:sym typeface="Arial"/>
                  </a:rPr>
                  <a:t>Thermochemical</a:t>
                </a:r>
              </a:p>
            </p:txBody>
          </p:sp>
          <p:sp>
            <p:nvSpPr>
              <p:cNvPr id="24" name="Shape 210"/>
              <p:cNvSpPr/>
              <p:nvPr/>
            </p:nvSpPr>
            <p:spPr>
              <a:xfrm flipV="1">
                <a:off x="3091016" y="2623539"/>
                <a:ext cx="3252321" cy="224481"/>
              </a:xfrm>
              <a:custGeom>
                <a:avLst/>
                <a:gdLst/>
                <a:ahLst/>
                <a:cxnLst>
                  <a:cxn ang="0">
                    <a:pos x="wd2" y="hd2"/>
                  </a:cxn>
                  <a:cxn ang="5400000">
                    <a:pos x="wd2" y="hd2"/>
                  </a:cxn>
                  <a:cxn ang="10800000">
                    <a:pos x="wd2" y="hd2"/>
                  </a:cxn>
                  <a:cxn ang="16200000">
                    <a:pos x="wd2" y="hd2"/>
                  </a:cxn>
                </a:cxnLst>
                <a:rect l="0" t="0" r="r" b="b"/>
                <a:pathLst>
                  <a:path w="21600" h="20030" extrusionOk="0">
                    <a:moveTo>
                      <a:pt x="0" y="18157"/>
                    </a:moveTo>
                    <a:cubicBezTo>
                      <a:pt x="1756" y="12461"/>
                      <a:pt x="3513" y="6764"/>
                      <a:pt x="5709" y="3924"/>
                    </a:cubicBezTo>
                    <a:cubicBezTo>
                      <a:pt x="7906" y="1083"/>
                      <a:pt x="10530" y="-1570"/>
                      <a:pt x="13179" y="1114"/>
                    </a:cubicBezTo>
                    <a:cubicBezTo>
                      <a:pt x="15827" y="3799"/>
                      <a:pt x="18714" y="11914"/>
                      <a:pt x="21600" y="20030"/>
                    </a:cubicBezTo>
                  </a:path>
                </a:pathLst>
              </a:custGeom>
              <a:ln w="76200">
                <a:solidFill>
                  <a:srgbClr val="08B00B"/>
                </a:solidFill>
                <a:tailEnd type="triangle"/>
              </a:ln>
            </p:spPr>
            <p:txBody>
              <a:bodyPr lIns="0" tIns="0" rIns="0" bIns="0"/>
              <a:lstStyle/>
              <a:p>
                <a:pPr marL="0" marR="0" lvl="0" indent="0" algn="l" defTabSz="573969" rtl="0" eaLnBrk="1" fontAlgn="auto" latinLnBrk="0" hangingPunct="1">
                  <a:lnSpc>
                    <a:spcPct val="100000"/>
                  </a:lnSpc>
                  <a:spcBef>
                    <a:spcPts val="0"/>
                  </a:spcBef>
                  <a:spcAft>
                    <a:spcPts val="0"/>
                  </a:spcAft>
                  <a:buClrTx/>
                  <a:buSzTx/>
                  <a:buFontTx/>
                  <a:buNone/>
                  <a:tabLst/>
                  <a:defRPr sz="1800"/>
                </a:pPr>
                <a:endParaRPr kumimoji="0" sz="1800" b="0" i="0" u="none" strike="noStrike" kern="1200" cap="none" spc="0" normalizeH="0" baseline="0" noProof="0">
                  <a:ln>
                    <a:noFill/>
                  </a:ln>
                  <a:solidFill>
                    <a:prstClr val="black"/>
                  </a:solidFill>
                  <a:effectLst/>
                  <a:uLnTx/>
                  <a:uFillTx/>
                  <a:latin typeface="Avenir Light"/>
                  <a:ea typeface="+mn-ea"/>
                  <a:cs typeface="Avenir Light"/>
                </a:endParaRPr>
              </a:p>
            </p:txBody>
          </p:sp>
          <p:sp>
            <p:nvSpPr>
              <p:cNvPr id="25" name="Shape 211"/>
              <p:cNvSpPr/>
              <p:nvPr/>
            </p:nvSpPr>
            <p:spPr>
              <a:xfrm>
                <a:off x="3071079" y="2239155"/>
                <a:ext cx="3323095" cy="164784"/>
              </a:xfrm>
              <a:custGeom>
                <a:avLst/>
                <a:gdLst/>
                <a:ahLst/>
                <a:cxnLst>
                  <a:cxn ang="0">
                    <a:pos x="wd2" y="hd2"/>
                  </a:cxn>
                  <a:cxn ang="5400000">
                    <a:pos x="wd2" y="hd2"/>
                  </a:cxn>
                  <a:cxn ang="10800000">
                    <a:pos x="wd2" y="hd2"/>
                  </a:cxn>
                  <a:cxn ang="16200000">
                    <a:pos x="wd2" y="hd2"/>
                  </a:cxn>
                </a:cxnLst>
                <a:rect l="0" t="0" r="r" b="b"/>
                <a:pathLst>
                  <a:path w="21600" h="20030" extrusionOk="0">
                    <a:moveTo>
                      <a:pt x="0" y="18157"/>
                    </a:moveTo>
                    <a:cubicBezTo>
                      <a:pt x="1756" y="12461"/>
                      <a:pt x="3513" y="6764"/>
                      <a:pt x="5709" y="3924"/>
                    </a:cubicBezTo>
                    <a:cubicBezTo>
                      <a:pt x="7906" y="1083"/>
                      <a:pt x="10530" y="-1570"/>
                      <a:pt x="13179" y="1114"/>
                    </a:cubicBezTo>
                    <a:cubicBezTo>
                      <a:pt x="15827" y="3799"/>
                      <a:pt x="18714" y="11914"/>
                      <a:pt x="21600" y="20030"/>
                    </a:cubicBezTo>
                  </a:path>
                </a:pathLst>
              </a:custGeom>
              <a:ln w="76200">
                <a:solidFill>
                  <a:schemeClr val="tx1"/>
                </a:solidFill>
                <a:tailEnd type="triangle"/>
              </a:ln>
            </p:spPr>
            <p:txBody>
              <a:bodyPr lIns="0" tIns="0" rIns="0" bIns="0"/>
              <a:lstStyle/>
              <a:p>
                <a:pPr marL="0" marR="0" lvl="0" indent="0" algn="l" defTabSz="573969" rtl="0" eaLnBrk="1" fontAlgn="auto" latinLnBrk="0" hangingPunct="1">
                  <a:lnSpc>
                    <a:spcPct val="100000"/>
                  </a:lnSpc>
                  <a:spcBef>
                    <a:spcPts val="0"/>
                  </a:spcBef>
                  <a:spcAft>
                    <a:spcPts val="0"/>
                  </a:spcAft>
                  <a:buClrTx/>
                  <a:buSzTx/>
                  <a:buFontTx/>
                  <a:buNone/>
                  <a:tabLst/>
                  <a:defRPr sz="1800"/>
                </a:pPr>
                <a:endParaRPr kumimoji="0" sz="1800" b="0" i="0" u="none" strike="noStrike" kern="1200" cap="none" spc="0" normalizeH="0" baseline="0" noProof="0">
                  <a:ln>
                    <a:noFill/>
                  </a:ln>
                  <a:solidFill>
                    <a:prstClr val="black"/>
                  </a:solidFill>
                  <a:effectLst/>
                  <a:uLnTx/>
                  <a:uFillTx/>
                  <a:latin typeface="Avenir Light"/>
                  <a:ea typeface="+mn-ea"/>
                  <a:cs typeface="Avenir Light"/>
                </a:endParaRPr>
              </a:p>
            </p:txBody>
          </p:sp>
          <p:sp>
            <p:nvSpPr>
              <p:cNvPr id="26" name="Shape 212"/>
              <p:cNvSpPr/>
              <p:nvPr/>
            </p:nvSpPr>
            <p:spPr>
              <a:xfrm>
                <a:off x="3896048" y="2438135"/>
                <a:ext cx="1619109" cy="309786"/>
              </a:xfrm>
              <a:prstGeom prst="rect">
                <a:avLst/>
              </a:prstGeom>
              <a:ln w="12700">
                <a:miter lim="400000"/>
              </a:ln>
              <a:extLst>
                <a:ext uri="{C572A759-6A51-4108-AA02-DFA0A04FC94B}">
                  <ma14:wrappingTextBoxFlag xmlns="" xmlns:ma14="http://schemas.microsoft.com/office/mac/drawingml/2011/main" val="1"/>
                </a:ext>
              </a:extLst>
            </p:spPr>
            <p:txBody>
              <a:bodyPr wrap="none" lIns="31887" tIns="31887" rIns="31887" bIns="31887" anchor="ctr">
                <a:spAutoFit/>
              </a:bodyPr>
              <a:lstStyle>
                <a:lvl1pPr>
                  <a:defRPr sz="2400">
                    <a:solidFill>
                      <a:srgbClr val="595959"/>
                    </a:solidFill>
                    <a:latin typeface="Arial"/>
                    <a:ea typeface="Arial"/>
                    <a:cs typeface="Arial"/>
                    <a:sym typeface="Arial"/>
                  </a:defRPr>
                </a:lvl1pPr>
              </a:lstStyle>
              <a:p>
                <a:pPr marL="0" marR="0" lvl="0" indent="0" algn="l" defTabSz="457200" rtl="0" eaLnBrk="1" fontAlgn="auto" latinLnBrk="0" hangingPunct="1">
                  <a:lnSpc>
                    <a:spcPct val="100000"/>
                  </a:lnSpc>
                  <a:spcBef>
                    <a:spcPts val="0"/>
                  </a:spcBef>
                  <a:spcAft>
                    <a:spcPts val="0"/>
                  </a:spcAft>
                  <a:buClrTx/>
                  <a:buSzTx/>
                  <a:buFontTx/>
                  <a:buNone/>
                  <a:tabLst/>
                  <a:defRPr sz="1800">
                    <a:solidFill>
                      <a:srgbClr val="000000"/>
                    </a:solidFill>
                  </a:defRPr>
                </a:pPr>
                <a:r>
                  <a:rPr kumimoji="0" sz="1800" b="1" i="0" u="none" strike="noStrike" kern="1200" cap="none" spc="0" normalizeH="0" baseline="0" noProof="0" dirty="0">
                    <a:ln>
                      <a:noFill/>
                    </a:ln>
                    <a:solidFill>
                      <a:srgbClr val="4E8F00"/>
                    </a:solidFill>
                    <a:effectLst/>
                    <a:uLnTx/>
                    <a:uFillTx/>
                    <a:latin typeface="Book Antiqua" charset="0"/>
                    <a:ea typeface="Book Antiqua" charset="0"/>
                    <a:cs typeface="Book Antiqua" charset="0"/>
                    <a:sym typeface="Arial"/>
                  </a:rPr>
                  <a:t>Photochemical</a:t>
                </a:r>
              </a:p>
            </p:txBody>
          </p:sp>
        </p:grpSp>
        <p:sp>
          <p:nvSpPr>
            <p:cNvPr id="43" name="Striped Right Arrow 42"/>
            <p:cNvSpPr/>
            <p:nvPr/>
          </p:nvSpPr>
          <p:spPr>
            <a:xfrm>
              <a:off x="1432499" y="3418632"/>
              <a:ext cx="625825" cy="412350"/>
            </a:xfrm>
            <a:prstGeom prst="stripedRightArrow">
              <a:avLst/>
            </a:prstGeom>
            <a:solidFill>
              <a:srgbClr val="73FB79"/>
            </a:solidFill>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venir Light"/>
                <a:ea typeface="+mn-ea"/>
                <a:cs typeface="Avenir Light"/>
              </a:endParaRPr>
            </a:p>
          </p:txBody>
        </p:sp>
      </p:gr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9154" y="1579686"/>
            <a:ext cx="2074308" cy="1940378"/>
          </a:xfrm>
          <a:prstGeom prst="rect">
            <a:avLst/>
          </a:prstGeom>
        </p:spPr>
      </p:pic>
      <p:sp>
        <p:nvSpPr>
          <p:cNvPr id="10" name="Rectangle 9"/>
          <p:cNvSpPr/>
          <p:nvPr/>
        </p:nvSpPr>
        <p:spPr>
          <a:xfrm>
            <a:off x="845551" y="1016867"/>
            <a:ext cx="1260071" cy="46166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66"/>
                </a:solidFill>
                <a:effectLst/>
                <a:uLnTx/>
                <a:uFillTx/>
                <a:latin typeface="Book Antiqua"/>
                <a:ea typeface="+mn-ea"/>
                <a:cs typeface="Book Antiqua"/>
              </a:rPr>
              <a:t>CO</a:t>
            </a:r>
            <a:r>
              <a:rPr kumimoji="0" lang="en-US" sz="2400" b="0" i="0" u="none" strike="noStrike" kern="1200" cap="none" spc="0" normalizeH="0" baseline="-25000" noProof="0" dirty="0">
                <a:ln>
                  <a:noFill/>
                </a:ln>
                <a:solidFill>
                  <a:srgbClr val="FFFF66"/>
                </a:solidFill>
                <a:effectLst/>
                <a:uLnTx/>
                <a:uFillTx/>
                <a:latin typeface="Book Antiqua"/>
                <a:ea typeface="+mn-ea"/>
                <a:cs typeface="Book Antiqua"/>
              </a:rPr>
              <a:t>2</a:t>
            </a:r>
          </a:p>
        </p:txBody>
      </p:sp>
      <p:sp>
        <p:nvSpPr>
          <p:cNvPr id="44" name="Rectangle 43"/>
          <p:cNvSpPr/>
          <p:nvPr/>
        </p:nvSpPr>
        <p:spPr>
          <a:xfrm>
            <a:off x="1017300" y="5914618"/>
            <a:ext cx="785793" cy="461665"/>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66"/>
                </a:solidFill>
                <a:effectLst/>
                <a:uLnTx/>
                <a:uFillTx/>
                <a:latin typeface="Book Antiqua"/>
                <a:ea typeface="+mn-ea"/>
                <a:cs typeface="Book Antiqua"/>
              </a:rPr>
              <a:t>H</a:t>
            </a:r>
            <a:r>
              <a:rPr kumimoji="0" lang="en-US" sz="2400" b="0" i="0" u="none" strike="noStrike" kern="1200" cap="none" spc="0" normalizeH="0" baseline="-25000" noProof="0" dirty="0">
                <a:ln>
                  <a:noFill/>
                </a:ln>
                <a:solidFill>
                  <a:srgbClr val="FFFF66"/>
                </a:solidFill>
                <a:effectLst/>
                <a:uLnTx/>
                <a:uFillTx/>
                <a:latin typeface="Book Antiqua"/>
                <a:ea typeface="+mn-ea"/>
                <a:cs typeface="Book Antiqua"/>
              </a:rPr>
              <a:t>2</a:t>
            </a:r>
            <a:r>
              <a:rPr kumimoji="0" lang="en-US" sz="2400" b="0" i="0" u="none" strike="noStrike" kern="1200" cap="none" spc="0" normalizeH="0" baseline="0" noProof="0" dirty="0">
                <a:ln>
                  <a:noFill/>
                </a:ln>
                <a:solidFill>
                  <a:srgbClr val="FFFF66"/>
                </a:solidFill>
                <a:effectLst/>
                <a:uLnTx/>
                <a:uFillTx/>
                <a:latin typeface="Book Antiqua"/>
                <a:ea typeface="+mn-ea"/>
                <a:cs typeface="Book Antiqua"/>
              </a:rPr>
              <a:t>O</a:t>
            </a:r>
            <a:endParaRPr kumimoji="0" lang="en-US" sz="2400" b="0" i="0" u="none" strike="noStrike" kern="1200" cap="none" spc="0" normalizeH="0" baseline="-25000" noProof="0" dirty="0">
              <a:ln>
                <a:noFill/>
              </a:ln>
              <a:solidFill>
                <a:srgbClr val="FFFF66"/>
              </a:solidFill>
              <a:effectLst/>
              <a:uLnTx/>
              <a:uFillTx/>
              <a:latin typeface="Book Antiqua"/>
              <a:ea typeface="+mn-ea"/>
              <a:cs typeface="Book Antiqua"/>
            </a:endParaRPr>
          </a:p>
        </p:txBody>
      </p:sp>
      <p:grpSp>
        <p:nvGrpSpPr>
          <p:cNvPr id="35" name="Group 34"/>
          <p:cNvGrpSpPr/>
          <p:nvPr/>
        </p:nvGrpSpPr>
        <p:grpSpPr>
          <a:xfrm>
            <a:off x="8791265" y="1790995"/>
            <a:ext cx="2970230" cy="3899213"/>
            <a:chOff x="7351932" y="1541045"/>
            <a:chExt cx="2970230" cy="3899213"/>
          </a:xfrm>
        </p:grpSpPr>
        <p:pic>
          <p:nvPicPr>
            <p:cNvPr id="42" name="Picture 41"/>
            <p:cNvPicPr>
              <a:picLocks noChangeAspect="1"/>
            </p:cNvPicPr>
            <p:nvPr/>
          </p:nvPicPr>
          <p:blipFill rotWithShape="1">
            <a:blip r:embed="rId4" cstate="screen">
              <a:extLst>
                <a:ext uri="{28A0092B-C50C-407E-A947-70E740481C1C}">
                  <a14:useLocalDpi xmlns:a14="http://schemas.microsoft.com/office/drawing/2010/main"/>
                </a:ext>
              </a:extLst>
            </a:blip>
            <a:srcRect l="12972" t="14160" r="13399" b="12938"/>
            <a:stretch/>
          </p:blipFill>
          <p:spPr>
            <a:xfrm flipH="1">
              <a:off x="7827872" y="3561792"/>
              <a:ext cx="2420667" cy="1878466"/>
            </a:xfrm>
            <a:prstGeom prst="rect">
              <a:avLst/>
            </a:prstGeom>
          </p:spPr>
        </p:pic>
        <p:sp>
          <p:nvSpPr>
            <p:cNvPr id="41" name="TextBox 40"/>
            <p:cNvSpPr txBox="1"/>
            <p:nvPr/>
          </p:nvSpPr>
          <p:spPr>
            <a:xfrm>
              <a:off x="7351932" y="1541045"/>
              <a:ext cx="2970230" cy="172354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3FEFF"/>
                  </a:solidFill>
                  <a:effectLst/>
                  <a:uLnTx/>
                  <a:uFillTx/>
                  <a:latin typeface="Book Antiqua"/>
                  <a:ea typeface="+mn-ea"/>
                  <a:cs typeface="Book Antiqua"/>
                </a:rPr>
                <a:t>Sustainable</a:t>
              </a:r>
              <a:r>
                <a:rPr kumimoji="0" lang="en-US" sz="2600" b="1" i="0" u="none" strike="noStrike" kern="1200" cap="none" spc="0" normalizeH="0" baseline="0" noProof="0" dirty="0">
                  <a:ln>
                    <a:noFill/>
                  </a:ln>
                  <a:solidFill>
                    <a:srgbClr val="73FEFF"/>
                  </a:solidFill>
                  <a:effectLst/>
                  <a:uLnTx/>
                  <a:uFillTx/>
                  <a:latin typeface="Book Antiqua"/>
                  <a:ea typeface="+mn-ea"/>
                  <a:cs typeface="Book Antiqua"/>
                </a:rPr>
                <a:t> aviation fuels that don’t compete with land</a:t>
              </a:r>
              <a:endParaRPr kumimoji="0" lang="en-US" sz="2600" b="0" i="0" u="none" strike="noStrike" kern="1200" cap="none" spc="0" normalizeH="0" baseline="-25000" noProof="0" dirty="0">
                <a:ln>
                  <a:noFill/>
                </a:ln>
                <a:solidFill>
                  <a:srgbClr val="FFFF66"/>
                </a:solidFill>
                <a:effectLst/>
                <a:uLnTx/>
                <a:uFillTx/>
                <a:latin typeface="Book Antiqua"/>
                <a:ea typeface="+mn-ea"/>
                <a:cs typeface="Book Antiqua"/>
              </a:endParaRPr>
            </a:p>
          </p:txBody>
        </p:sp>
      </p:grpSp>
      <p:grpSp>
        <p:nvGrpSpPr>
          <p:cNvPr id="32" name="Group 31"/>
          <p:cNvGrpSpPr/>
          <p:nvPr/>
        </p:nvGrpSpPr>
        <p:grpSpPr>
          <a:xfrm>
            <a:off x="7524596" y="3017808"/>
            <a:ext cx="1190273" cy="927008"/>
            <a:chOff x="5888070" y="2927160"/>
            <a:chExt cx="1190273" cy="927008"/>
          </a:xfrm>
        </p:grpSpPr>
        <p:sp>
          <p:nvSpPr>
            <p:cNvPr id="12" name="Rectangle 11"/>
            <p:cNvSpPr/>
            <p:nvPr/>
          </p:nvSpPr>
          <p:spPr>
            <a:xfrm>
              <a:off x="5888070" y="2927160"/>
              <a:ext cx="1190273" cy="46166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66"/>
                  </a:solidFill>
                  <a:effectLst/>
                  <a:uLnTx/>
                  <a:uFillTx/>
                  <a:latin typeface="Book Antiqua"/>
                  <a:ea typeface="+mn-ea"/>
                  <a:cs typeface="Book Antiqua"/>
                </a:rPr>
                <a:t>H</a:t>
              </a:r>
              <a:r>
                <a:rPr kumimoji="0" lang="en-US" sz="2400" b="0" i="0" u="none" strike="noStrike" kern="1200" cap="none" spc="0" normalizeH="0" baseline="-25000" noProof="0" dirty="0">
                  <a:ln>
                    <a:noFill/>
                  </a:ln>
                  <a:solidFill>
                    <a:srgbClr val="FFFF66"/>
                  </a:solidFill>
                  <a:effectLst/>
                  <a:uLnTx/>
                  <a:uFillTx/>
                  <a:latin typeface="Book Antiqua"/>
                  <a:ea typeface="+mn-ea"/>
                  <a:cs typeface="Book Antiqua"/>
                </a:rPr>
                <a:t>2,</a:t>
              </a:r>
              <a:r>
                <a:rPr kumimoji="0" lang="en-US" sz="2400" b="0" i="0" u="none" strike="noStrike" kern="1200" cap="none" spc="0" normalizeH="0" baseline="0" noProof="0" dirty="0">
                  <a:ln>
                    <a:noFill/>
                  </a:ln>
                  <a:solidFill>
                    <a:srgbClr val="FFFF66"/>
                  </a:solidFill>
                  <a:effectLst/>
                  <a:uLnTx/>
                  <a:uFillTx/>
                  <a:latin typeface="Book Antiqua"/>
                  <a:ea typeface="+mn-ea"/>
                  <a:cs typeface="Book Antiqua"/>
                </a:rPr>
                <a:t> CO </a:t>
              </a:r>
            </a:p>
          </p:txBody>
        </p:sp>
        <p:sp>
          <p:nvSpPr>
            <p:cNvPr id="51" name="Striped Right Arrow 50"/>
            <p:cNvSpPr/>
            <p:nvPr/>
          </p:nvSpPr>
          <p:spPr>
            <a:xfrm>
              <a:off x="6095132" y="3441818"/>
              <a:ext cx="625825" cy="412350"/>
            </a:xfrm>
            <a:prstGeom prst="stripedRightArrow">
              <a:avLst/>
            </a:prstGeom>
            <a:solidFill>
              <a:srgbClr val="73FB79"/>
            </a:solidFill>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Avenir Light"/>
                <a:ea typeface="+mn-ea"/>
                <a:cs typeface="Avenir Light"/>
              </a:endParaRPr>
            </a:p>
          </p:txBody>
        </p:sp>
      </p:grpSp>
      <p:sp>
        <p:nvSpPr>
          <p:cNvPr id="29" name="TextBox 28"/>
          <p:cNvSpPr txBox="1"/>
          <p:nvPr/>
        </p:nvSpPr>
        <p:spPr>
          <a:xfrm>
            <a:off x="1966654" y="126335"/>
            <a:ext cx="8215585"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FF00"/>
                </a:solidFill>
                <a:effectLst/>
                <a:uLnTx/>
                <a:uFillTx/>
                <a:latin typeface="Book Antiqua"/>
                <a:ea typeface="+mn-ea"/>
                <a:cs typeface="Book Antiqua"/>
              </a:rPr>
              <a:t>A challenge for the 21</a:t>
            </a:r>
            <a:r>
              <a:rPr kumimoji="0" lang="en-US" sz="2800" b="0" i="0" u="none" strike="noStrike" kern="1200" cap="none" spc="0" normalizeH="0" baseline="30000" noProof="0" dirty="0">
                <a:ln>
                  <a:noFill/>
                </a:ln>
                <a:solidFill>
                  <a:srgbClr val="00FF00"/>
                </a:solidFill>
                <a:effectLst/>
                <a:uLnTx/>
                <a:uFillTx/>
                <a:latin typeface="Book Antiqua"/>
                <a:ea typeface="+mn-ea"/>
                <a:cs typeface="Book Antiqua"/>
              </a:rPr>
              <a:t>st</a:t>
            </a:r>
            <a:r>
              <a:rPr kumimoji="0" lang="en-US" sz="2800" b="0" i="0" u="none" strike="noStrike" kern="1200" cap="none" spc="0" normalizeH="0" baseline="0" noProof="0" dirty="0">
                <a:ln>
                  <a:noFill/>
                </a:ln>
                <a:solidFill>
                  <a:srgbClr val="00FF00"/>
                </a:solidFill>
                <a:effectLst/>
                <a:uLnTx/>
                <a:uFillTx/>
                <a:latin typeface="Book Antiqua"/>
                <a:ea typeface="+mn-ea"/>
                <a:cs typeface="Book Antiqua"/>
              </a:rPr>
              <a:t> Century</a:t>
            </a:r>
            <a:endParaRPr kumimoji="0" lang="en-US" sz="2800" b="0" i="0" u="none" strike="noStrike" kern="1200" cap="none" spc="0" normalizeH="0" baseline="0" noProof="0" dirty="0">
              <a:ln>
                <a:noFill/>
              </a:ln>
              <a:solidFill>
                <a:srgbClr val="00FF00"/>
              </a:solidFill>
              <a:effectLst/>
              <a:uLnTx/>
              <a:uFillTx/>
              <a:latin typeface="Book Antiqua"/>
              <a:ea typeface="ＭＳ Ｐゴシック" charset="0"/>
              <a:cs typeface="Book Antiqua"/>
            </a:endParaRPr>
          </a:p>
        </p:txBody>
      </p:sp>
    </p:spTree>
    <p:extLst>
      <p:ext uri="{BB962C8B-B14F-4D97-AF65-F5344CB8AC3E}">
        <p14:creationId xmlns:p14="http://schemas.microsoft.com/office/powerpoint/2010/main" val="1561656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EA9FC6-310E-AC61-6EA0-69D9D2BCB228}"/>
              </a:ext>
            </a:extLst>
          </p:cNvPr>
          <p:cNvSpPr>
            <a:spLocks noGrp="1"/>
          </p:cNvSpPr>
          <p:nvPr>
            <p:ph type="sldNum" sz="quarter" idx="12"/>
          </p:nvPr>
        </p:nvSpPr>
        <p:spPr/>
        <p:txBody>
          <a:bodyPr/>
          <a:lstStyle/>
          <a:p>
            <a:pPr>
              <a:defRPr/>
            </a:pPr>
            <a:fld id="{E223960F-9E35-2348-8BF6-8B228364CEC9}" type="slidenum">
              <a:rPr lang="en-US" smtClean="0"/>
              <a:pPr>
                <a:defRPr/>
              </a:pPr>
              <a:t>22</a:t>
            </a:fld>
            <a:endParaRPr lang="en-US"/>
          </a:p>
        </p:txBody>
      </p:sp>
      <p:sp>
        <p:nvSpPr>
          <p:cNvPr id="4" name="TextBox 3">
            <a:extLst>
              <a:ext uri="{FF2B5EF4-FFF2-40B4-BE49-F238E27FC236}">
                <a16:creationId xmlns:a16="http://schemas.microsoft.com/office/drawing/2014/main" id="{52592E40-842E-CADC-08BD-42FAD0D182D5}"/>
              </a:ext>
            </a:extLst>
          </p:cNvPr>
          <p:cNvSpPr txBox="1"/>
          <p:nvPr/>
        </p:nvSpPr>
        <p:spPr>
          <a:xfrm>
            <a:off x="1103789" y="385937"/>
            <a:ext cx="9767413" cy="95410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solidFill>
                  <a:srgbClr val="73FEFF"/>
                </a:solidFill>
                <a:effectLst/>
                <a:uLnTx/>
                <a:uFillTx/>
                <a:latin typeface="Book Antiqua" panose="02040602050305030304" pitchFamily="18" charset="0"/>
              </a:rPr>
              <a:t>For compact energy-on-demand energy sources, our current choices are natural gas, chemical or nuclear energy. </a:t>
            </a:r>
          </a:p>
        </p:txBody>
      </p:sp>
      <p:sp>
        <p:nvSpPr>
          <p:cNvPr id="5" name="TextBox 4">
            <a:extLst>
              <a:ext uri="{FF2B5EF4-FFF2-40B4-BE49-F238E27FC236}">
                <a16:creationId xmlns:a16="http://schemas.microsoft.com/office/drawing/2014/main" id="{3DB558EF-D3A7-3383-E5D2-ABBAE4D08447}"/>
              </a:ext>
            </a:extLst>
          </p:cNvPr>
          <p:cNvSpPr txBox="1"/>
          <p:nvPr/>
        </p:nvSpPr>
        <p:spPr>
          <a:xfrm>
            <a:off x="1652953" y="1711576"/>
            <a:ext cx="8804032" cy="954107"/>
          </a:xfrm>
          <a:prstGeom prst="rect">
            <a:avLst/>
          </a:prstGeom>
          <a:noFill/>
        </p:spPr>
        <p:txBody>
          <a:bodyPr wrap="square" rtlCol="0">
            <a:spAutoFit/>
          </a:bodyPr>
          <a:lstStyle/>
          <a:p>
            <a:r>
              <a:rPr lang="en-US" sz="2800" dirty="0">
                <a:solidFill>
                  <a:srgbClr val="FFFF00"/>
                </a:solidFill>
                <a:latin typeface="Book Antiqua" panose="02040602050305030304" pitchFamily="18" charset="0"/>
              </a:rPr>
              <a:t>The time before fusion can be commercially deployed is somewhere in the range of &gt;25 years </a:t>
            </a:r>
          </a:p>
        </p:txBody>
      </p:sp>
      <p:sp>
        <p:nvSpPr>
          <p:cNvPr id="7" name="TextBox 6">
            <a:extLst>
              <a:ext uri="{FF2B5EF4-FFF2-40B4-BE49-F238E27FC236}">
                <a16:creationId xmlns:a16="http://schemas.microsoft.com/office/drawing/2014/main" id="{AFB2B8FA-9A15-4E86-82CA-CE15F9E17911}"/>
              </a:ext>
            </a:extLst>
          </p:cNvPr>
          <p:cNvSpPr txBox="1"/>
          <p:nvPr/>
        </p:nvSpPr>
        <p:spPr>
          <a:xfrm>
            <a:off x="7899400" y="2147489"/>
            <a:ext cx="1748692" cy="523220"/>
          </a:xfrm>
          <a:prstGeom prst="rect">
            <a:avLst/>
          </a:prstGeom>
          <a:noFill/>
        </p:spPr>
        <p:txBody>
          <a:bodyPr wrap="square">
            <a:spAutoFit/>
          </a:bodyPr>
          <a:lstStyle/>
          <a:p>
            <a:r>
              <a:rPr kumimoji="0" lang="en-US" sz="2800" b="0" i="0" u="none" strike="noStrike" kern="1200" cap="none" spc="0" normalizeH="0" baseline="0" noProof="0" dirty="0">
                <a:ln>
                  <a:noFill/>
                </a:ln>
                <a:solidFill>
                  <a:srgbClr val="FFFF00"/>
                </a:solidFill>
                <a:effectLst/>
                <a:uLnTx/>
                <a:uFillTx/>
                <a:latin typeface="Book Antiqua" panose="02040602050305030304" pitchFamily="18" charset="0"/>
                <a:ea typeface="+mn-ea"/>
                <a:cs typeface="+mn-cs"/>
              </a:rPr>
              <a:t>to never.</a:t>
            </a:r>
            <a:endParaRPr lang="en-US" dirty="0"/>
          </a:p>
        </p:txBody>
      </p:sp>
      <p:sp>
        <p:nvSpPr>
          <p:cNvPr id="8" name="TextBox 7">
            <a:extLst>
              <a:ext uri="{FF2B5EF4-FFF2-40B4-BE49-F238E27FC236}">
                <a16:creationId xmlns:a16="http://schemas.microsoft.com/office/drawing/2014/main" id="{7C520E70-8F93-A128-D889-57771683D526}"/>
              </a:ext>
            </a:extLst>
          </p:cNvPr>
          <p:cNvSpPr txBox="1"/>
          <p:nvPr/>
        </p:nvSpPr>
        <p:spPr>
          <a:xfrm>
            <a:off x="1488830" y="3169677"/>
            <a:ext cx="9495693" cy="2677656"/>
          </a:xfrm>
          <a:prstGeom prst="rect">
            <a:avLst/>
          </a:prstGeom>
          <a:noFill/>
        </p:spPr>
        <p:txBody>
          <a:bodyPr wrap="square" rtlCol="0">
            <a:spAutoFit/>
          </a:bodyPr>
          <a:lstStyle/>
          <a:p>
            <a:r>
              <a:rPr lang="en-US" sz="2400" dirty="0">
                <a:solidFill>
                  <a:schemeClr val="bg1"/>
                </a:solidFill>
                <a:latin typeface="+mj-lt"/>
              </a:rPr>
              <a:t>See:  Optimism is not a strategy: A white paper on how to give IFE a fighting chance to be real, O. Hurricane, D. Callahan, A. </a:t>
            </a:r>
            <a:r>
              <a:rPr lang="en-US" sz="2400" dirty="0" err="1">
                <a:solidFill>
                  <a:schemeClr val="bg1"/>
                </a:solidFill>
                <a:latin typeface="+mj-lt"/>
              </a:rPr>
              <a:t>Kritcher</a:t>
            </a:r>
            <a:r>
              <a:rPr lang="en-US" sz="2400" dirty="0">
                <a:solidFill>
                  <a:schemeClr val="bg1"/>
                </a:solidFill>
                <a:latin typeface="+mj-lt"/>
              </a:rPr>
              <a:t>, A. Zylstra, </a:t>
            </a:r>
            <a:r>
              <a:rPr lang="en-US" sz="2400" dirty="0">
                <a:solidFill>
                  <a:schemeClr val="bg1"/>
                </a:solidFill>
                <a:effectLst/>
                <a:latin typeface="+mj-lt"/>
              </a:rPr>
              <a:t>LLNL-TR-831205</a:t>
            </a:r>
          </a:p>
          <a:p>
            <a:endParaRPr lang="en-US" sz="2400" dirty="0">
              <a:solidFill>
                <a:schemeClr val="bg1"/>
              </a:solidFill>
              <a:latin typeface="+mj-lt"/>
            </a:endParaRPr>
          </a:p>
          <a:p>
            <a:r>
              <a:rPr lang="en-US" sz="2400" dirty="0">
                <a:solidFill>
                  <a:schemeClr val="bg1"/>
                </a:solidFill>
                <a:effectLst/>
                <a:latin typeface="+mj-lt"/>
              </a:rPr>
              <a:t>Physics Principles of Inertial Confinement Fusion and U.S. Program,</a:t>
            </a:r>
          </a:p>
          <a:p>
            <a:r>
              <a:rPr lang="en-US" sz="2400" dirty="0">
                <a:solidFill>
                  <a:schemeClr val="bg1"/>
                </a:solidFill>
                <a:effectLst/>
                <a:latin typeface="+mj-lt"/>
              </a:rPr>
              <a:t>O.A. Hurricane, et al. Rev. Mod. Physics, in press, (2023) </a:t>
            </a:r>
          </a:p>
          <a:p>
            <a:endParaRPr lang="en-US" sz="2400" dirty="0">
              <a:solidFill>
                <a:schemeClr val="bg1"/>
              </a:solidFill>
              <a:effectLst/>
              <a:latin typeface="+mj-lt"/>
            </a:endParaRPr>
          </a:p>
        </p:txBody>
      </p:sp>
    </p:spTree>
    <p:extLst>
      <p:ext uri="{BB962C8B-B14F-4D97-AF65-F5344CB8AC3E}">
        <p14:creationId xmlns:p14="http://schemas.microsoft.com/office/powerpoint/2010/main" val="1965945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DFF420-1E69-9B0C-338E-2239AF8EF9F3}"/>
              </a:ext>
            </a:extLst>
          </p:cNvPr>
          <p:cNvSpPr>
            <a:spLocks noGrp="1"/>
          </p:cNvSpPr>
          <p:nvPr>
            <p:ph type="sldNum" sz="quarter" idx="12"/>
          </p:nvPr>
        </p:nvSpPr>
        <p:spPr/>
        <p:txBody>
          <a:bodyPr/>
          <a:lstStyle/>
          <a:p>
            <a:pPr>
              <a:defRPr/>
            </a:pPr>
            <a:fld id="{E223960F-9E35-2348-8BF6-8B228364CEC9}" type="slidenum">
              <a:rPr lang="en-US" smtClean="0"/>
              <a:pPr>
                <a:defRPr/>
              </a:pPr>
              <a:t>23</a:t>
            </a:fld>
            <a:endParaRPr lang="en-US"/>
          </a:p>
        </p:txBody>
      </p:sp>
      <p:pic>
        <p:nvPicPr>
          <p:cNvPr id="4" name="Picture 3">
            <a:extLst>
              <a:ext uri="{FF2B5EF4-FFF2-40B4-BE49-F238E27FC236}">
                <a16:creationId xmlns:a16="http://schemas.microsoft.com/office/drawing/2014/main" id="{AA218192-F72F-2B02-EF4A-87D89FE851FC}"/>
              </a:ext>
            </a:extLst>
          </p:cNvPr>
          <p:cNvPicPr>
            <a:picLocks noChangeAspect="1"/>
          </p:cNvPicPr>
          <p:nvPr/>
        </p:nvPicPr>
        <p:blipFill rotWithShape="1">
          <a:blip r:embed="rId2"/>
          <a:srcRect r="13346"/>
          <a:stretch/>
        </p:blipFill>
        <p:spPr>
          <a:xfrm>
            <a:off x="5751146" y="2324100"/>
            <a:ext cx="6393962" cy="4533900"/>
          </a:xfrm>
          <a:prstGeom prst="rect">
            <a:avLst/>
          </a:prstGeom>
        </p:spPr>
      </p:pic>
      <p:pic>
        <p:nvPicPr>
          <p:cNvPr id="3" name="Picture 2">
            <a:extLst>
              <a:ext uri="{FF2B5EF4-FFF2-40B4-BE49-F238E27FC236}">
                <a16:creationId xmlns:a16="http://schemas.microsoft.com/office/drawing/2014/main" id="{6C5F5F45-CD3F-30A7-0FC6-8780BF155C47}"/>
              </a:ext>
            </a:extLst>
          </p:cNvPr>
          <p:cNvPicPr>
            <a:picLocks noChangeAspect="1"/>
          </p:cNvPicPr>
          <p:nvPr/>
        </p:nvPicPr>
        <p:blipFill>
          <a:blip r:embed="rId3"/>
          <a:stretch>
            <a:fillRect/>
          </a:stretch>
        </p:blipFill>
        <p:spPr>
          <a:xfrm>
            <a:off x="-13874" y="1"/>
            <a:ext cx="5954122" cy="3786554"/>
          </a:xfrm>
          <a:prstGeom prst="rect">
            <a:avLst/>
          </a:prstGeom>
        </p:spPr>
      </p:pic>
    </p:spTree>
    <p:extLst>
      <p:ext uri="{BB962C8B-B14F-4D97-AF65-F5344CB8AC3E}">
        <p14:creationId xmlns:p14="http://schemas.microsoft.com/office/powerpoint/2010/main" val="20240998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30FA79-D0F3-49B9-EC6B-2F2ED597305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1160B15-8816-4A5D-ADCD-75740169F71A}" type="slidenum">
              <a:rPr kumimoji="0" lang="en-US" sz="14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pic>
        <p:nvPicPr>
          <p:cNvPr id="8194" name="Picture 2" descr="The Diablo Canyon nuclear power plant is scheduled to close by 2025. ">
            <a:extLst>
              <a:ext uri="{FF2B5EF4-FFF2-40B4-BE49-F238E27FC236}">
                <a16:creationId xmlns:a16="http://schemas.microsoft.com/office/drawing/2014/main" id="{C87B1BB8-3526-8E82-9C0D-7FB54A03E36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073" b="8936"/>
          <a:stretch/>
        </p:blipFill>
        <p:spPr bwMode="auto">
          <a:xfrm>
            <a:off x="0" y="0"/>
            <a:ext cx="12192000" cy="682678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3DCED0D-4B41-3855-ABD0-0FA1F610381E}"/>
              </a:ext>
            </a:extLst>
          </p:cNvPr>
          <p:cNvSpPr txBox="1"/>
          <p:nvPr/>
        </p:nvSpPr>
        <p:spPr>
          <a:xfrm>
            <a:off x="2872154" y="926123"/>
            <a:ext cx="6447692" cy="584775"/>
          </a:xfrm>
          <a:prstGeom prst="rect">
            <a:avLst/>
          </a:prstGeom>
          <a:noFill/>
        </p:spPr>
        <p:txBody>
          <a:bodyPr wrap="square" rtlCol="0">
            <a:spAutoFit/>
          </a:bodyPr>
          <a:lstStyle/>
          <a:p>
            <a:r>
              <a:rPr lang="en-US" sz="3200" dirty="0">
                <a:solidFill>
                  <a:srgbClr val="FFFF00"/>
                </a:solidFill>
              </a:rPr>
              <a:t>Diabolo Canyon Nuclear reactors</a:t>
            </a:r>
          </a:p>
        </p:txBody>
      </p:sp>
    </p:spTree>
    <p:extLst>
      <p:ext uri="{BB962C8B-B14F-4D97-AF65-F5344CB8AC3E}">
        <p14:creationId xmlns:p14="http://schemas.microsoft.com/office/powerpoint/2010/main" val="13216672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96B80E3-EF9F-DA65-34B0-955B3DBF12FF}"/>
              </a:ext>
            </a:extLst>
          </p:cNvPr>
          <p:cNvPicPr>
            <a:picLocks noChangeAspect="1"/>
          </p:cNvPicPr>
          <p:nvPr/>
        </p:nvPicPr>
        <p:blipFill>
          <a:blip r:embed="rId2"/>
          <a:stretch>
            <a:fillRect/>
          </a:stretch>
        </p:blipFill>
        <p:spPr>
          <a:xfrm>
            <a:off x="1409095" y="0"/>
            <a:ext cx="9373810" cy="6858000"/>
          </a:xfrm>
          <a:prstGeom prst="rect">
            <a:avLst/>
          </a:prstGeom>
          <a:effectLst/>
        </p:spPr>
      </p:pic>
      <p:grpSp>
        <p:nvGrpSpPr>
          <p:cNvPr id="5" name="Group 4">
            <a:extLst>
              <a:ext uri="{FF2B5EF4-FFF2-40B4-BE49-F238E27FC236}">
                <a16:creationId xmlns:a16="http://schemas.microsoft.com/office/drawing/2014/main" id="{9352AE24-483B-F52A-3230-F9F3D815D0A7}"/>
              </a:ext>
            </a:extLst>
          </p:cNvPr>
          <p:cNvGrpSpPr/>
          <p:nvPr/>
        </p:nvGrpSpPr>
        <p:grpSpPr>
          <a:xfrm>
            <a:off x="1738184" y="4885548"/>
            <a:ext cx="7858782" cy="830997"/>
            <a:chOff x="1738184" y="4885548"/>
            <a:chExt cx="7858782" cy="830997"/>
          </a:xfrm>
        </p:grpSpPr>
        <p:sp>
          <p:nvSpPr>
            <p:cNvPr id="3" name="TextBox 2">
              <a:extLst>
                <a:ext uri="{FF2B5EF4-FFF2-40B4-BE49-F238E27FC236}">
                  <a16:creationId xmlns:a16="http://schemas.microsoft.com/office/drawing/2014/main" id="{F10CFA84-7DAF-D901-C055-A567C93DB727}"/>
                </a:ext>
              </a:extLst>
            </p:cNvPr>
            <p:cNvSpPr txBox="1"/>
            <p:nvPr/>
          </p:nvSpPr>
          <p:spPr>
            <a:xfrm>
              <a:off x="3708971" y="4885548"/>
              <a:ext cx="5887995"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8F00"/>
                  </a:solidFill>
                  <a:effectLst/>
                  <a:uLnTx/>
                  <a:uFillTx/>
                  <a:latin typeface="Arial"/>
                  <a:ea typeface="+mn-ea"/>
                  <a:cs typeface="+mn-cs"/>
                </a:rPr>
                <a:t>Nuclear power is ~ 1000x safer than coal, and &gt; 100x safer than burning biomass.</a:t>
              </a:r>
            </a:p>
          </p:txBody>
        </p:sp>
        <p:sp>
          <p:nvSpPr>
            <p:cNvPr id="2" name="Oval 1">
              <a:extLst>
                <a:ext uri="{FF2B5EF4-FFF2-40B4-BE49-F238E27FC236}">
                  <a16:creationId xmlns:a16="http://schemas.microsoft.com/office/drawing/2014/main" id="{DBE20A5E-FAEC-B30D-1C93-A47041119D36}"/>
                </a:ext>
              </a:extLst>
            </p:cNvPr>
            <p:cNvSpPr/>
            <p:nvPr/>
          </p:nvSpPr>
          <p:spPr bwMode="auto">
            <a:xfrm>
              <a:off x="1738184" y="4955105"/>
              <a:ext cx="1441621" cy="650789"/>
            </a:xfrm>
            <a:prstGeom prst="ellipse">
              <a:avLst/>
            </a:prstGeom>
            <a:noFill/>
            <a:ln w="28575" cap="flat" cmpd="sng" algn="ctr">
              <a:solidFill>
                <a:srgbClr val="008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itchFamily="34" charset="0"/>
                <a:ea typeface="+mn-ea"/>
                <a:cs typeface="+mn-cs"/>
              </a:endParaRPr>
            </a:p>
          </p:txBody>
        </p:sp>
      </p:grpSp>
    </p:spTree>
    <p:extLst>
      <p:ext uri="{BB962C8B-B14F-4D97-AF65-F5344CB8AC3E}">
        <p14:creationId xmlns:p14="http://schemas.microsoft.com/office/powerpoint/2010/main" val="497071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93A320-2FE9-58E6-4898-1D4FB317A84A}"/>
              </a:ext>
            </a:extLst>
          </p:cNvPr>
          <p:cNvSpPr>
            <a:spLocks noGrp="1"/>
          </p:cNvSpPr>
          <p:nvPr>
            <p:ph type="sldNum" sz="quarter" idx="12"/>
          </p:nvPr>
        </p:nvSpPr>
        <p:spPr/>
        <p:txBody>
          <a:bodyPr/>
          <a:lstStyle/>
          <a:p>
            <a:pPr>
              <a:defRPr/>
            </a:pPr>
            <a:fld id="{51160B15-8816-4A5D-ADCD-75740169F71A}" type="slidenum">
              <a:rPr lang="en-US" smtClean="0">
                <a:solidFill>
                  <a:srgbClr val="000000"/>
                </a:solidFill>
              </a:rPr>
              <a:pPr>
                <a:defRPr/>
              </a:pPr>
              <a:t>26</a:t>
            </a:fld>
            <a:endParaRPr lang="en-US">
              <a:solidFill>
                <a:srgbClr val="000000"/>
              </a:solidFill>
            </a:endParaRPr>
          </a:p>
        </p:txBody>
      </p:sp>
      <p:pic>
        <p:nvPicPr>
          <p:cNvPr id="3" name="Picture 2">
            <a:extLst>
              <a:ext uri="{FF2B5EF4-FFF2-40B4-BE49-F238E27FC236}">
                <a16:creationId xmlns:a16="http://schemas.microsoft.com/office/drawing/2014/main" id="{B492D535-0373-0540-540D-1F80948928BA}"/>
              </a:ext>
            </a:extLst>
          </p:cNvPr>
          <p:cNvPicPr>
            <a:picLocks noChangeAspect="1"/>
          </p:cNvPicPr>
          <p:nvPr/>
        </p:nvPicPr>
        <p:blipFill rotWithShape="1">
          <a:blip r:embed="rId2"/>
          <a:srcRect b="11179"/>
          <a:stretch/>
        </p:blipFill>
        <p:spPr>
          <a:xfrm>
            <a:off x="1533378" y="766689"/>
            <a:ext cx="8003300" cy="6091311"/>
          </a:xfrm>
          <a:prstGeom prst="rect">
            <a:avLst/>
          </a:prstGeom>
        </p:spPr>
      </p:pic>
      <p:sp>
        <p:nvSpPr>
          <p:cNvPr id="4" name="TextBox 3">
            <a:extLst>
              <a:ext uri="{FF2B5EF4-FFF2-40B4-BE49-F238E27FC236}">
                <a16:creationId xmlns:a16="http://schemas.microsoft.com/office/drawing/2014/main" id="{0F50723D-3A37-9C18-A9C5-4EF321B9DAC2}"/>
              </a:ext>
            </a:extLst>
          </p:cNvPr>
          <p:cNvSpPr txBox="1"/>
          <p:nvPr/>
        </p:nvSpPr>
        <p:spPr>
          <a:xfrm>
            <a:off x="391550" y="144993"/>
            <a:ext cx="11408900" cy="523220"/>
          </a:xfrm>
          <a:prstGeom prst="rect">
            <a:avLst/>
          </a:prstGeom>
          <a:noFill/>
        </p:spPr>
        <p:txBody>
          <a:bodyPr wrap="square" rtlCol="0">
            <a:spAutoFit/>
          </a:bodyPr>
          <a:lstStyle/>
          <a:p>
            <a:pPr algn="ctr"/>
            <a:r>
              <a:rPr lang="en-US" sz="2800" dirty="0">
                <a:solidFill>
                  <a:srgbClr val="0432FF"/>
                </a:solidFill>
                <a:latin typeface="Cambria Math" panose="02040503050406030204" pitchFamily="18" charset="0"/>
                <a:ea typeface="Cambria Math" panose="02040503050406030204" pitchFamily="18" charset="0"/>
              </a:rPr>
              <a:t>United States “overnight” construction costs by construction start date</a:t>
            </a:r>
          </a:p>
        </p:txBody>
      </p:sp>
      <p:grpSp>
        <p:nvGrpSpPr>
          <p:cNvPr id="7" name="Group 6">
            <a:extLst>
              <a:ext uri="{FF2B5EF4-FFF2-40B4-BE49-F238E27FC236}">
                <a16:creationId xmlns:a16="http://schemas.microsoft.com/office/drawing/2014/main" id="{3142CB13-E8F9-C03E-453D-310A4E6377B6}"/>
              </a:ext>
            </a:extLst>
          </p:cNvPr>
          <p:cNvGrpSpPr/>
          <p:nvPr/>
        </p:nvGrpSpPr>
        <p:grpSpPr>
          <a:xfrm>
            <a:off x="7194542" y="4673268"/>
            <a:ext cx="1837175" cy="1293158"/>
            <a:chOff x="7194542" y="4673268"/>
            <a:chExt cx="1837175" cy="1293158"/>
          </a:xfrm>
        </p:grpSpPr>
        <p:sp>
          <p:nvSpPr>
            <p:cNvPr id="5" name="Right Brace 4">
              <a:extLst>
                <a:ext uri="{FF2B5EF4-FFF2-40B4-BE49-F238E27FC236}">
                  <a16:creationId xmlns:a16="http://schemas.microsoft.com/office/drawing/2014/main" id="{5FE6C969-B690-D9F2-5B8E-41E10119DA0E}"/>
                </a:ext>
              </a:extLst>
            </p:cNvPr>
            <p:cNvSpPr/>
            <p:nvPr/>
          </p:nvSpPr>
          <p:spPr bwMode="auto">
            <a:xfrm rot="5400000">
              <a:off x="7844712" y="4138989"/>
              <a:ext cx="476249" cy="1544808"/>
            </a:xfrm>
            <a:prstGeom prst="rightBrace">
              <a:avLst>
                <a:gd name="adj1" fmla="val 31000"/>
                <a:gd name="adj2" fmla="val 50000"/>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sp>
          <p:nvSpPr>
            <p:cNvPr id="6" name="TextBox 5">
              <a:extLst>
                <a:ext uri="{FF2B5EF4-FFF2-40B4-BE49-F238E27FC236}">
                  <a16:creationId xmlns:a16="http://schemas.microsoft.com/office/drawing/2014/main" id="{8A1B11BF-D3FA-CCE2-F270-BECEF952B1D2}"/>
                </a:ext>
              </a:extLst>
            </p:cNvPr>
            <p:cNvSpPr txBox="1"/>
            <p:nvPr/>
          </p:nvSpPr>
          <p:spPr>
            <a:xfrm>
              <a:off x="7194542" y="5181596"/>
              <a:ext cx="1837175" cy="784830"/>
            </a:xfrm>
            <a:prstGeom prst="rect">
              <a:avLst/>
            </a:prstGeom>
            <a:noFill/>
          </p:spPr>
          <p:txBody>
            <a:bodyPr wrap="square" rtlCol="0">
              <a:spAutoFit/>
            </a:bodyPr>
            <a:lstStyle/>
            <a:p>
              <a:pPr algn="ctr">
                <a:lnSpc>
                  <a:spcPts val="2700"/>
                </a:lnSpc>
              </a:pPr>
              <a:r>
                <a:rPr lang="en-US" sz="2400" dirty="0">
                  <a:solidFill>
                    <a:srgbClr val="FF0000"/>
                  </a:solidFill>
                </a:rPr>
                <a:t>After 3-mile Island</a:t>
              </a:r>
            </a:p>
          </p:txBody>
        </p:sp>
      </p:grpSp>
    </p:spTree>
    <p:extLst>
      <p:ext uri="{BB962C8B-B14F-4D97-AF65-F5344CB8AC3E}">
        <p14:creationId xmlns:p14="http://schemas.microsoft.com/office/powerpoint/2010/main" val="2829741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784969" y="5945031"/>
            <a:ext cx="2133600" cy="273844"/>
          </a:xfrm>
        </p:spPr>
        <p:txBody>
          <a:bodyPr/>
          <a:lstStyle/>
          <a:p>
            <a:pPr marL="0" marR="0" lvl="0" indent="0" algn="r" defTabSz="342892" rtl="0" eaLnBrk="1" fontAlgn="auto" latinLnBrk="0" hangingPunct="1">
              <a:lnSpc>
                <a:spcPct val="100000"/>
              </a:lnSpc>
              <a:spcBef>
                <a:spcPts val="0"/>
              </a:spcBef>
              <a:spcAft>
                <a:spcPts val="0"/>
              </a:spcAft>
              <a:buClrTx/>
              <a:buSzTx/>
              <a:buFontTx/>
              <a:buNone/>
              <a:tabLst/>
              <a:defRPr/>
            </a:pPr>
            <a:fld id="{39ADE552-8E47-084D-B505-BA841DFC0A45}" type="slidenum">
              <a:rPr kumimoji="0" lang="en-US" sz="900" b="0" i="0" u="none" strike="noStrike" kern="1200" cap="none" spc="0" normalizeH="0" baseline="0" noProof="0">
                <a:ln>
                  <a:noFill/>
                </a:ln>
                <a:solidFill>
                  <a:prstClr val="black">
                    <a:tint val="75000"/>
                  </a:prstClr>
                </a:solidFill>
                <a:effectLst/>
                <a:uLnTx/>
                <a:uFillTx/>
                <a:latin typeface="Book Antiqua"/>
                <a:ea typeface="+mn-ea"/>
                <a:cs typeface="+mn-cs"/>
              </a:rPr>
              <a:pPr marL="0" marR="0" lvl="0" indent="0" algn="r" defTabSz="342892" rtl="0" eaLnBrk="1" fontAlgn="auto" latinLnBrk="0" hangingPunct="1">
                <a:lnSpc>
                  <a:spcPct val="100000"/>
                </a:lnSpc>
                <a:spcBef>
                  <a:spcPts val="0"/>
                </a:spcBef>
                <a:spcAft>
                  <a:spcPts val="0"/>
                </a:spcAft>
                <a:buClrTx/>
                <a:buSzTx/>
                <a:buFontTx/>
                <a:buNone/>
                <a:tabLst/>
                <a:defRPr/>
              </a:pPr>
              <a:t>27</a:t>
            </a:fld>
            <a:endParaRPr kumimoji="0" lang="en-US" sz="900" b="0" i="0" u="none" strike="noStrike" kern="1200" cap="none" spc="0" normalizeH="0" baseline="0" noProof="0">
              <a:ln>
                <a:noFill/>
              </a:ln>
              <a:solidFill>
                <a:prstClr val="black">
                  <a:tint val="75000"/>
                </a:prstClr>
              </a:solidFill>
              <a:effectLst/>
              <a:uLnTx/>
              <a:uFillTx/>
              <a:latin typeface="Book Antiqua"/>
              <a:ea typeface="+mn-ea"/>
              <a:cs typeface="+mn-cs"/>
            </a:endParaRPr>
          </a:p>
        </p:txBody>
      </p:sp>
      <p:pic>
        <p:nvPicPr>
          <p:cNvPr id="3" name="Picture 2"/>
          <p:cNvPicPr>
            <a:picLocks noChangeAspect="1"/>
          </p:cNvPicPr>
          <p:nvPr/>
        </p:nvPicPr>
        <p:blipFill>
          <a:blip r:embed="rId2"/>
          <a:stretch>
            <a:fillRect/>
          </a:stretch>
        </p:blipFill>
        <p:spPr>
          <a:xfrm>
            <a:off x="1219201" y="1469490"/>
            <a:ext cx="8045088" cy="5344340"/>
          </a:xfrm>
          <a:prstGeom prst="rect">
            <a:avLst/>
          </a:prstGeom>
        </p:spPr>
      </p:pic>
      <p:sp>
        <p:nvSpPr>
          <p:cNvPr id="6" name="Sun 5"/>
          <p:cNvSpPr/>
          <p:nvPr/>
        </p:nvSpPr>
        <p:spPr bwMode="auto">
          <a:xfrm>
            <a:off x="4928657" y="1649215"/>
            <a:ext cx="293096" cy="279818"/>
          </a:xfrm>
          <a:prstGeom prst="sun">
            <a:avLst/>
          </a:prstGeom>
          <a:solidFill>
            <a:srgbClr val="00FA00"/>
          </a:solidFill>
          <a:ln w="9525" cap="flat" cmpd="sng" algn="ctr">
            <a:solidFill>
              <a:schemeClr val="tx1"/>
            </a:solidFill>
            <a:prstDash val="solid"/>
            <a:round/>
            <a:headEnd type="none" w="med" len="med"/>
            <a:tailEnd type="none" w="med" len="med"/>
          </a:ln>
          <a:effectLst>
            <a:prstShdw prst="shdw13" dist="53882" dir="13500000">
              <a:schemeClr val="bg2">
                <a:alpha val="50000"/>
              </a:schemeClr>
            </a:prstShdw>
          </a:effectLst>
        </p:spPr>
        <p:txBody>
          <a:bodyPr vert="horz" wrap="square" lIns="68580" tIns="34290" rIns="68580" bIns="34290" numCol="1" rtlCol="0" anchor="t" anchorCtr="0" compatLnSpc="1">
            <a:prstTxWarp prst="textNoShape">
              <a:avLst/>
            </a:prstTxWarp>
          </a:bodyPr>
          <a:lstStyle/>
          <a:p>
            <a:pPr marL="0" marR="0" lvl="0" indent="0" algn="l" defTabSz="685783"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5" name="Right Arrow 4"/>
          <p:cNvSpPr/>
          <p:nvPr/>
        </p:nvSpPr>
        <p:spPr>
          <a:xfrm rot="18579579">
            <a:off x="3570546" y="2453449"/>
            <a:ext cx="1726482" cy="263147"/>
          </a:xfrm>
          <a:prstGeom prst="rightArrow">
            <a:avLst>
              <a:gd name="adj1" fmla="val 50000"/>
              <a:gd name="adj2" fmla="val 52778"/>
            </a:avLst>
          </a:prstGeom>
          <a:solidFill>
            <a:srgbClr val="00FA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42892"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Book Antiqua"/>
              <a:ea typeface="+mn-ea"/>
              <a:cs typeface="+mn-cs"/>
            </a:endParaRPr>
          </a:p>
        </p:txBody>
      </p:sp>
      <p:sp>
        <p:nvSpPr>
          <p:cNvPr id="7" name="Oval 6">
            <a:extLst>
              <a:ext uri="{FF2B5EF4-FFF2-40B4-BE49-F238E27FC236}">
                <a16:creationId xmlns:a16="http://schemas.microsoft.com/office/drawing/2014/main" id="{E523B137-2975-9848-A0EE-B4D233CA621D}"/>
              </a:ext>
            </a:extLst>
          </p:cNvPr>
          <p:cNvSpPr>
            <a:spLocks noChangeAspect="1"/>
          </p:cNvSpPr>
          <p:nvPr/>
        </p:nvSpPr>
        <p:spPr>
          <a:xfrm>
            <a:off x="3711827" y="3313053"/>
            <a:ext cx="131219" cy="140592"/>
          </a:xfrm>
          <a:prstGeom prst="ellipse">
            <a:avLst/>
          </a:prstGeom>
          <a:solidFill>
            <a:srgbClr val="73FEFF"/>
          </a:solidFill>
          <a:ln w="28575">
            <a:solidFill>
              <a:schemeClr val="tx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ook Antiqua"/>
              <a:ea typeface="+mn-ea"/>
              <a:cs typeface="+mn-cs"/>
            </a:endParaRPr>
          </a:p>
        </p:txBody>
      </p:sp>
      <p:sp>
        <p:nvSpPr>
          <p:cNvPr id="8" name="TextBox 7">
            <a:extLst>
              <a:ext uri="{FF2B5EF4-FFF2-40B4-BE49-F238E27FC236}">
                <a16:creationId xmlns:a16="http://schemas.microsoft.com/office/drawing/2014/main" id="{22B48297-C7E0-794C-9CD6-289A32666707}"/>
              </a:ext>
            </a:extLst>
          </p:cNvPr>
          <p:cNvSpPr txBox="1"/>
          <p:nvPr/>
        </p:nvSpPr>
        <p:spPr>
          <a:xfrm>
            <a:off x="2892108" y="2670377"/>
            <a:ext cx="950938" cy="453907"/>
          </a:xfrm>
          <a:prstGeom prst="rect">
            <a:avLst/>
          </a:prstGeom>
          <a:solidFill>
            <a:schemeClr val="bg1"/>
          </a:solidFill>
        </p:spPr>
        <p:txBody>
          <a:bodyPr wrap="square" rtlCol="0">
            <a:spAutoFit/>
          </a:bodyPr>
          <a:lstStyle/>
          <a:p>
            <a:pPr marL="0" marR="0" lvl="0" indent="0" algn="ctr" defTabSz="342900" rtl="0" eaLnBrk="1" fontAlgn="auto" latinLnBrk="0" hangingPunct="1">
              <a:lnSpc>
                <a:spcPts val="138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Ref: Tesla 18650</a:t>
            </a:r>
          </a:p>
        </p:txBody>
      </p:sp>
      <p:sp>
        <p:nvSpPr>
          <p:cNvPr id="9" name="TextBox 8">
            <a:extLst>
              <a:ext uri="{FF2B5EF4-FFF2-40B4-BE49-F238E27FC236}">
                <a16:creationId xmlns:a16="http://schemas.microsoft.com/office/drawing/2014/main" id="{8102BD71-5D77-3E4D-9245-04070E23CBD6}"/>
              </a:ext>
            </a:extLst>
          </p:cNvPr>
          <p:cNvSpPr txBox="1"/>
          <p:nvPr/>
        </p:nvSpPr>
        <p:spPr>
          <a:xfrm>
            <a:off x="2231892" y="230933"/>
            <a:ext cx="7560296" cy="769441"/>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432FF"/>
                </a:solidFill>
                <a:effectLst/>
                <a:uLnTx/>
                <a:uFillTx/>
                <a:latin typeface="Book Antiqua"/>
                <a:ea typeface="+mn-ea"/>
                <a:cs typeface="+mn-cs"/>
              </a:rPr>
              <a:t>Chemical batteries have make remarkable progress:</a:t>
            </a:r>
            <a:br>
              <a:rPr kumimoji="0" lang="en-US" sz="2200" b="0" i="0" u="none" strike="noStrike" kern="1200" cap="none" spc="0" normalizeH="0" baseline="0" noProof="0" dirty="0">
                <a:ln>
                  <a:noFill/>
                </a:ln>
                <a:solidFill>
                  <a:srgbClr val="0432FF"/>
                </a:solidFill>
                <a:effectLst/>
                <a:uLnTx/>
                <a:uFillTx/>
                <a:latin typeface="Book Antiqua"/>
                <a:ea typeface="+mn-ea"/>
                <a:cs typeface="+mn-cs"/>
              </a:rPr>
            </a:br>
            <a:r>
              <a:rPr kumimoji="0" lang="en-US" sz="2200" b="0" i="0" u="none" strike="noStrike" kern="1200" cap="none" spc="0" normalizeH="0" baseline="0" noProof="0" dirty="0">
                <a:ln>
                  <a:noFill/>
                </a:ln>
                <a:solidFill>
                  <a:srgbClr val="0432FF"/>
                </a:solidFill>
                <a:effectLst/>
                <a:uLnTx/>
                <a:uFillTx/>
                <a:latin typeface="Book Antiqua"/>
                <a:ea typeface="+mn-ea"/>
                <a:cs typeface="+mn-cs"/>
              </a:rPr>
              <a:t>The cost of EV batteries declined 10-fold in 2010 ➞ 2020 </a:t>
            </a:r>
          </a:p>
        </p:txBody>
      </p:sp>
      <p:sp>
        <p:nvSpPr>
          <p:cNvPr id="10" name="TextBox 9">
            <a:extLst>
              <a:ext uri="{FF2B5EF4-FFF2-40B4-BE49-F238E27FC236}">
                <a16:creationId xmlns:a16="http://schemas.microsoft.com/office/drawing/2014/main" id="{199EDA1C-843A-5B40-8E6C-5382D46D8E2F}"/>
              </a:ext>
            </a:extLst>
          </p:cNvPr>
          <p:cNvSpPr txBox="1"/>
          <p:nvPr/>
        </p:nvSpPr>
        <p:spPr>
          <a:xfrm>
            <a:off x="5221753" y="1128597"/>
            <a:ext cx="3122140" cy="707886"/>
          </a:xfrm>
          <a:prstGeom prst="rect">
            <a:avLst/>
          </a:prstGeom>
          <a:solidFill>
            <a:schemeClr val="bg1"/>
          </a:solid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The energy density could increase by 2x by 2030</a:t>
            </a:r>
          </a:p>
        </p:txBody>
      </p:sp>
    </p:spTree>
    <p:extLst>
      <p:ext uri="{BB962C8B-B14F-4D97-AF65-F5344CB8AC3E}">
        <p14:creationId xmlns:p14="http://schemas.microsoft.com/office/powerpoint/2010/main" val="1370379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79D9592-BDF2-EA28-5DEC-8C2A3C8F359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1160B15-8816-4A5D-ADCD-75740169F71A}" type="slidenum">
              <a:rPr kumimoji="0" lang="en-US" sz="1200" b="0" i="0" u="none" strike="noStrike" kern="1200" cap="none" spc="0" normalizeH="0" baseline="0" noProof="0" smtClean="0">
                <a:ln>
                  <a:noFill/>
                </a:ln>
                <a:solidFill>
                  <a:srgbClr val="000000"/>
                </a:solidFill>
                <a:effectLst/>
                <a:uLnTx/>
                <a:uFillTx/>
                <a:latin typeface="Book Antiqua"/>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srgbClr val="000000"/>
              </a:solidFill>
              <a:effectLst/>
              <a:uLnTx/>
              <a:uFillTx/>
              <a:latin typeface="Book Antiqua"/>
              <a:ea typeface="+mn-ea"/>
              <a:cs typeface="+mn-cs"/>
            </a:endParaRPr>
          </a:p>
        </p:txBody>
      </p:sp>
      <p:sp>
        <p:nvSpPr>
          <p:cNvPr id="4" name="TextBox 3">
            <a:hlinkClick r:id="rId2"/>
            <a:extLst>
              <a:ext uri="{FF2B5EF4-FFF2-40B4-BE49-F238E27FC236}">
                <a16:creationId xmlns:a16="http://schemas.microsoft.com/office/drawing/2014/main" id="{7435557D-BDDE-0B33-B117-7319C9A0A671}"/>
              </a:ext>
            </a:extLst>
          </p:cNvPr>
          <p:cNvSpPr txBox="1"/>
          <p:nvPr/>
        </p:nvSpPr>
        <p:spPr>
          <a:xfrm>
            <a:off x="740690" y="136524"/>
            <a:ext cx="10710619" cy="830997"/>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432FF"/>
                </a:solidFill>
                <a:effectLst/>
                <a:uLnTx/>
                <a:uFillTx/>
                <a:latin typeface="Times New Roman" panose="02020603050405020304" pitchFamily="18" charset="0"/>
                <a:ea typeface="+mn-ea"/>
                <a:cs typeface="Times New Roman" panose="02020603050405020304" pitchFamily="18" charset="0"/>
              </a:rPr>
              <a:t>Electrification of personal and light duty vehicles is growing rapidly. (2017 forecast)</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2400" dirty="0">
                <a:solidFill>
                  <a:srgbClr val="0432FF"/>
                </a:solidFill>
                <a:latin typeface="Times New Roman" panose="02020603050405020304" pitchFamily="18" charset="0"/>
                <a:cs typeface="Times New Roman" panose="02020603050405020304" pitchFamily="18" charset="0"/>
              </a:rPr>
              <a:t>Will </a:t>
            </a:r>
            <a:r>
              <a:rPr kumimoji="0" lang="en-US" sz="2400" b="0" i="0" u="none" strike="noStrike" kern="1200" cap="none" spc="0" normalizeH="0" baseline="0" noProof="0" dirty="0">
                <a:ln>
                  <a:noFill/>
                </a:ln>
                <a:solidFill>
                  <a:srgbClr val="0432FF"/>
                </a:solidFill>
                <a:effectLst/>
                <a:uLnTx/>
                <a:uFillTx/>
                <a:latin typeface="Times New Roman" panose="02020603050405020304" pitchFamily="18" charset="0"/>
                <a:ea typeface="+mn-ea"/>
                <a:cs typeface="Times New Roman" panose="02020603050405020304" pitchFamily="18" charset="0"/>
              </a:rPr>
              <a:t>  </a:t>
            </a:r>
          </a:p>
        </p:txBody>
      </p:sp>
      <p:pic>
        <p:nvPicPr>
          <p:cNvPr id="2052" name="Picture 4" descr="Bnef1">
            <a:extLst>
              <a:ext uri="{FF2B5EF4-FFF2-40B4-BE49-F238E27FC236}">
                <a16:creationId xmlns:a16="http://schemas.microsoft.com/office/drawing/2014/main" id="{D3651471-C298-6445-DF97-6F331EC7D4C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r="49435"/>
          <a:stretch/>
        </p:blipFill>
        <p:spPr bwMode="auto">
          <a:xfrm>
            <a:off x="316" y="1295400"/>
            <a:ext cx="6725337" cy="48545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Bnef1">
            <a:extLst>
              <a:ext uri="{FF2B5EF4-FFF2-40B4-BE49-F238E27FC236}">
                <a16:creationId xmlns:a16="http://schemas.microsoft.com/office/drawing/2014/main" id="{E70F63EA-2D9A-D22D-97BD-FD52A81B49C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0324" r="8686"/>
          <a:stretch/>
        </p:blipFill>
        <p:spPr bwMode="auto">
          <a:xfrm>
            <a:off x="6689554" y="1315448"/>
            <a:ext cx="5451822" cy="4854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9255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AA657A36-C26A-3F47-A022-B2F451BCF00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915184" y="1178001"/>
            <a:ext cx="5273443" cy="3439743"/>
          </a:xfrm>
          <a:prstGeom prst="rect">
            <a:avLst/>
          </a:prstGeom>
        </p:spPr>
      </p:pic>
      <p:sp>
        <p:nvSpPr>
          <p:cNvPr id="59" name="TextBox 58">
            <a:extLst>
              <a:ext uri="{FF2B5EF4-FFF2-40B4-BE49-F238E27FC236}">
                <a16:creationId xmlns:a16="http://schemas.microsoft.com/office/drawing/2014/main" id="{7C8342F9-CCA5-374F-98B8-5E382564320B}"/>
              </a:ext>
            </a:extLst>
          </p:cNvPr>
          <p:cNvSpPr txBox="1"/>
          <p:nvPr/>
        </p:nvSpPr>
        <p:spPr>
          <a:xfrm>
            <a:off x="3832971" y="4540444"/>
            <a:ext cx="4030220"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ook Antiqua"/>
                <a:ea typeface="+mn-ea"/>
                <a:cs typeface="+mn-cs"/>
              </a:rPr>
              <a:t>All well-known separators allow sulfur to reach the anode</a:t>
            </a:r>
          </a:p>
        </p:txBody>
      </p:sp>
      <p:cxnSp>
        <p:nvCxnSpPr>
          <p:cNvPr id="6" name="Elbow Connector 5">
            <a:extLst>
              <a:ext uri="{FF2B5EF4-FFF2-40B4-BE49-F238E27FC236}">
                <a16:creationId xmlns:a16="http://schemas.microsoft.com/office/drawing/2014/main" id="{31D5024B-E6BB-8846-9658-9B15883410EE}"/>
              </a:ext>
            </a:extLst>
          </p:cNvPr>
          <p:cNvCxnSpPr>
            <a:cxnSpLocks/>
          </p:cNvCxnSpPr>
          <p:nvPr/>
        </p:nvCxnSpPr>
        <p:spPr>
          <a:xfrm rot="5400000" flipH="1" flipV="1">
            <a:off x="7371261" y="2485219"/>
            <a:ext cx="1624888" cy="167423"/>
          </a:xfrm>
          <a:prstGeom prst="bentConnector3">
            <a:avLst>
              <a:gd name="adj1" fmla="val 859"/>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F7E5200-1F50-F34C-876C-FE7266BD6DF2}"/>
              </a:ext>
            </a:extLst>
          </p:cNvPr>
          <p:cNvCxnSpPr>
            <a:cxnSpLocks/>
          </p:cNvCxnSpPr>
          <p:nvPr/>
        </p:nvCxnSpPr>
        <p:spPr>
          <a:xfrm>
            <a:off x="2991535" y="1758634"/>
            <a:ext cx="259458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BADC61C-4A5B-2342-9BB5-9C906980915A}"/>
              </a:ext>
            </a:extLst>
          </p:cNvPr>
          <p:cNvCxnSpPr>
            <a:cxnSpLocks/>
          </p:cNvCxnSpPr>
          <p:nvPr/>
        </p:nvCxnSpPr>
        <p:spPr>
          <a:xfrm>
            <a:off x="5809862" y="1756486"/>
            <a:ext cx="2470434" cy="214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64DCCD6C-A331-844E-92A6-9C8E0F33DE60}"/>
              </a:ext>
            </a:extLst>
          </p:cNvPr>
          <p:cNvCxnSpPr>
            <a:cxnSpLocks/>
          </p:cNvCxnSpPr>
          <p:nvPr/>
        </p:nvCxnSpPr>
        <p:spPr>
          <a:xfrm flipH="1">
            <a:off x="4421437" y="1941493"/>
            <a:ext cx="1033272" cy="0"/>
          </a:xfrm>
          <a:prstGeom prst="straightConnector1">
            <a:avLst/>
          </a:prstGeom>
          <a:ln w="76200" cmpd="sng">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38" name="Straight Arrow Connector 37">
            <a:extLst>
              <a:ext uri="{FF2B5EF4-FFF2-40B4-BE49-F238E27FC236}">
                <a16:creationId xmlns:a16="http://schemas.microsoft.com/office/drawing/2014/main" id="{F3C39F68-2A4D-2748-A53E-E18E84F3DEB6}"/>
              </a:ext>
            </a:extLst>
          </p:cNvPr>
          <p:cNvCxnSpPr>
            <a:cxnSpLocks/>
          </p:cNvCxnSpPr>
          <p:nvPr/>
        </p:nvCxnSpPr>
        <p:spPr>
          <a:xfrm>
            <a:off x="6013978" y="1928191"/>
            <a:ext cx="1031101" cy="0"/>
          </a:xfrm>
          <a:prstGeom prst="straightConnector1">
            <a:avLst/>
          </a:prstGeom>
          <a:ln w="76200" cmpd="sng">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39" name="TextBox 38">
            <a:extLst>
              <a:ext uri="{FF2B5EF4-FFF2-40B4-BE49-F238E27FC236}">
                <a16:creationId xmlns:a16="http://schemas.microsoft.com/office/drawing/2014/main" id="{8AD6B500-7539-BD48-A53A-F8A199D14A83}"/>
              </a:ext>
            </a:extLst>
          </p:cNvPr>
          <p:cNvSpPr txBox="1"/>
          <p:nvPr/>
        </p:nvSpPr>
        <p:spPr>
          <a:xfrm>
            <a:off x="4378854" y="1309798"/>
            <a:ext cx="1103374"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ook Antiqua"/>
                <a:ea typeface="+mn-ea"/>
                <a:cs typeface="+mn-cs"/>
              </a:rPr>
              <a:t>Discharge</a:t>
            </a:r>
          </a:p>
        </p:txBody>
      </p:sp>
      <p:sp>
        <p:nvSpPr>
          <p:cNvPr id="40" name="TextBox 39">
            <a:extLst>
              <a:ext uri="{FF2B5EF4-FFF2-40B4-BE49-F238E27FC236}">
                <a16:creationId xmlns:a16="http://schemas.microsoft.com/office/drawing/2014/main" id="{1311926F-50C9-D54C-99A9-8CB091C9AD22}"/>
              </a:ext>
            </a:extLst>
          </p:cNvPr>
          <p:cNvSpPr txBox="1"/>
          <p:nvPr/>
        </p:nvSpPr>
        <p:spPr>
          <a:xfrm>
            <a:off x="6078513" y="1309798"/>
            <a:ext cx="843575"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ook Antiqua"/>
                <a:ea typeface="+mn-ea"/>
                <a:cs typeface="+mn-cs"/>
              </a:rPr>
              <a:t>Charge</a:t>
            </a:r>
          </a:p>
        </p:txBody>
      </p:sp>
      <p:sp>
        <p:nvSpPr>
          <p:cNvPr id="41" name="TextBox 40">
            <a:extLst>
              <a:ext uri="{FF2B5EF4-FFF2-40B4-BE49-F238E27FC236}">
                <a16:creationId xmlns:a16="http://schemas.microsoft.com/office/drawing/2014/main" id="{7FDA29A4-2488-124E-907E-387AA156E989}"/>
              </a:ext>
            </a:extLst>
          </p:cNvPr>
          <p:cNvSpPr txBox="1"/>
          <p:nvPr/>
        </p:nvSpPr>
        <p:spPr>
          <a:xfrm>
            <a:off x="4056543" y="1717767"/>
            <a:ext cx="346632"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ook Antiqua"/>
                <a:ea typeface="+mn-ea"/>
                <a:cs typeface="+mn-cs"/>
              </a:rPr>
              <a:t>e</a:t>
            </a:r>
            <a:r>
              <a:rPr kumimoji="0" lang="en-US" sz="1800" b="0" i="0" u="none" strike="noStrike" kern="1200" cap="none" spc="0" normalizeH="0" baseline="30000" noProof="0" dirty="0">
                <a:ln>
                  <a:noFill/>
                </a:ln>
                <a:solidFill>
                  <a:prstClr val="black"/>
                </a:solidFill>
                <a:effectLst/>
                <a:uLnTx/>
                <a:uFillTx/>
                <a:latin typeface="Book Antiqua"/>
                <a:ea typeface="+mn-ea"/>
                <a:cs typeface="+mn-cs"/>
              </a:rPr>
              <a:t>-</a:t>
            </a:r>
            <a:endParaRPr kumimoji="0" lang="en-US" sz="1800" b="0" i="0" u="none" strike="noStrike" kern="1200" cap="none" spc="0" normalizeH="0" baseline="0" noProof="0" dirty="0">
              <a:ln>
                <a:noFill/>
              </a:ln>
              <a:solidFill>
                <a:prstClr val="black"/>
              </a:solidFill>
              <a:effectLst/>
              <a:uLnTx/>
              <a:uFillTx/>
              <a:latin typeface="Book Antiqua"/>
              <a:ea typeface="+mn-ea"/>
              <a:cs typeface="+mn-cs"/>
            </a:endParaRPr>
          </a:p>
        </p:txBody>
      </p:sp>
      <p:sp>
        <p:nvSpPr>
          <p:cNvPr id="42" name="TextBox 41">
            <a:extLst>
              <a:ext uri="{FF2B5EF4-FFF2-40B4-BE49-F238E27FC236}">
                <a16:creationId xmlns:a16="http://schemas.microsoft.com/office/drawing/2014/main" id="{3E4B34B4-908E-8141-A47B-5D1991B3D789}"/>
              </a:ext>
            </a:extLst>
          </p:cNvPr>
          <p:cNvSpPr txBox="1"/>
          <p:nvPr/>
        </p:nvSpPr>
        <p:spPr>
          <a:xfrm>
            <a:off x="7064459" y="1746868"/>
            <a:ext cx="346632"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Book Antiqua"/>
                <a:ea typeface="+mn-ea"/>
                <a:cs typeface="+mn-cs"/>
              </a:rPr>
              <a:t>e</a:t>
            </a:r>
            <a:r>
              <a:rPr kumimoji="0" lang="en-US" sz="1800" b="0" i="0" u="none" strike="noStrike" kern="1200" cap="none" spc="0" normalizeH="0" baseline="30000" noProof="0" dirty="0">
                <a:ln>
                  <a:noFill/>
                </a:ln>
                <a:solidFill>
                  <a:prstClr val="black"/>
                </a:solidFill>
                <a:effectLst/>
                <a:uLnTx/>
                <a:uFillTx/>
                <a:latin typeface="Book Antiqua"/>
                <a:ea typeface="+mn-ea"/>
                <a:cs typeface="+mn-cs"/>
              </a:rPr>
              <a:t>-</a:t>
            </a:r>
            <a:endParaRPr kumimoji="0" lang="en-US" sz="1800" b="0" i="0" u="none" strike="noStrike" kern="1200" cap="none" spc="0" normalizeH="0" baseline="0" noProof="0" dirty="0">
              <a:ln>
                <a:noFill/>
              </a:ln>
              <a:solidFill>
                <a:prstClr val="black"/>
              </a:solidFill>
              <a:effectLst/>
              <a:uLnTx/>
              <a:uFillTx/>
              <a:latin typeface="Book Antiqua"/>
              <a:ea typeface="+mn-ea"/>
              <a:cs typeface="+mn-cs"/>
            </a:endParaRPr>
          </a:p>
        </p:txBody>
      </p:sp>
      <p:cxnSp>
        <p:nvCxnSpPr>
          <p:cNvPr id="66" name="Curved Connector 65">
            <a:extLst>
              <a:ext uri="{FF2B5EF4-FFF2-40B4-BE49-F238E27FC236}">
                <a16:creationId xmlns:a16="http://schemas.microsoft.com/office/drawing/2014/main" id="{37C003D2-E257-3E48-AA42-DFB255E2893B}"/>
              </a:ext>
            </a:extLst>
          </p:cNvPr>
          <p:cNvCxnSpPr>
            <a:cxnSpLocks/>
          </p:cNvCxnSpPr>
          <p:nvPr/>
        </p:nvCxnSpPr>
        <p:spPr>
          <a:xfrm rot="10800000">
            <a:off x="6062241" y="3703345"/>
            <a:ext cx="346777" cy="199949"/>
          </a:xfrm>
          <a:prstGeom prst="curvedConnector3">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5825CAE5-779B-BB43-A2A6-8556F0433E28}"/>
              </a:ext>
            </a:extLst>
          </p:cNvPr>
          <p:cNvSpPr txBox="1"/>
          <p:nvPr/>
        </p:nvSpPr>
        <p:spPr>
          <a:xfrm>
            <a:off x="5941081" y="3968182"/>
            <a:ext cx="1065356"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discharge</a:t>
            </a:r>
          </a:p>
        </p:txBody>
      </p:sp>
      <p:sp>
        <p:nvSpPr>
          <p:cNvPr id="73" name="TextBox 72">
            <a:extLst>
              <a:ext uri="{FF2B5EF4-FFF2-40B4-BE49-F238E27FC236}">
                <a16:creationId xmlns:a16="http://schemas.microsoft.com/office/drawing/2014/main" id="{CD36B35D-3B47-EE44-9D77-25458C21A9A3}"/>
              </a:ext>
            </a:extLst>
          </p:cNvPr>
          <p:cNvSpPr txBox="1"/>
          <p:nvPr/>
        </p:nvSpPr>
        <p:spPr>
          <a:xfrm rot="16200000">
            <a:off x="7542925" y="3169381"/>
            <a:ext cx="825867"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Anode</a:t>
            </a:r>
          </a:p>
        </p:txBody>
      </p:sp>
      <p:sp>
        <p:nvSpPr>
          <p:cNvPr id="74" name="TextBox 73">
            <a:extLst>
              <a:ext uri="{FF2B5EF4-FFF2-40B4-BE49-F238E27FC236}">
                <a16:creationId xmlns:a16="http://schemas.microsoft.com/office/drawing/2014/main" id="{184BD058-28D6-8F4D-A596-95DCB1355450}"/>
              </a:ext>
            </a:extLst>
          </p:cNvPr>
          <p:cNvSpPr txBox="1"/>
          <p:nvPr/>
        </p:nvSpPr>
        <p:spPr>
          <a:xfrm rot="16200000">
            <a:off x="3139191" y="3170234"/>
            <a:ext cx="1018227"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Cathode</a:t>
            </a:r>
          </a:p>
        </p:txBody>
      </p:sp>
      <p:pic>
        <p:nvPicPr>
          <p:cNvPr id="17" name="Picture 16">
            <a:extLst>
              <a:ext uri="{FF2B5EF4-FFF2-40B4-BE49-F238E27FC236}">
                <a16:creationId xmlns:a16="http://schemas.microsoft.com/office/drawing/2014/main" id="{590FE5EB-CAF6-354E-A870-2627F0DB4F78}"/>
              </a:ext>
            </a:extLst>
          </p:cNvPr>
          <p:cNvPicPr>
            <a:picLocks noChangeAspect="1"/>
          </p:cNvPicPr>
          <p:nvPr/>
        </p:nvPicPr>
        <p:blipFill>
          <a:blip r:embed="rId3"/>
          <a:stretch>
            <a:fillRect/>
          </a:stretch>
        </p:blipFill>
        <p:spPr>
          <a:xfrm>
            <a:off x="4112267" y="2384106"/>
            <a:ext cx="1130300" cy="1803400"/>
          </a:xfrm>
          <a:prstGeom prst="rect">
            <a:avLst/>
          </a:prstGeom>
        </p:spPr>
      </p:pic>
      <p:pic>
        <p:nvPicPr>
          <p:cNvPr id="19" name="Picture 18">
            <a:extLst>
              <a:ext uri="{FF2B5EF4-FFF2-40B4-BE49-F238E27FC236}">
                <a16:creationId xmlns:a16="http://schemas.microsoft.com/office/drawing/2014/main" id="{CBE37350-9F49-F240-A857-C12B6D4237BA}"/>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6207754" y="2971993"/>
            <a:ext cx="831623" cy="965201"/>
          </a:xfrm>
          <a:prstGeom prst="rect">
            <a:avLst/>
          </a:prstGeom>
        </p:spPr>
      </p:pic>
      <p:pic>
        <p:nvPicPr>
          <p:cNvPr id="46" name="Picture 45">
            <a:extLst>
              <a:ext uri="{FF2B5EF4-FFF2-40B4-BE49-F238E27FC236}">
                <a16:creationId xmlns:a16="http://schemas.microsoft.com/office/drawing/2014/main" id="{FFC64C65-0747-914C-BB0E-6E576C9432F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448127" y="3869659"/>
            <a:ext cx="195719" cy="195719"/>
          </a:xfrm>
          <a:prstGeom prst="rect">
            <a:avLst/>
          </a:prstGeom>
        </p:spPr>
      </p:pic>
      <p:pic>
        <p:nvPicPr>
          <p:cNvPr id="47" name="Picture 46">
            <a:extLst>
              <a:ext uri="{FF2B5EF4-FFF2-40B4-BE49-F238E27FC236}">
                <a16:creationId xmlns:a16="http://schemas.microsoft.com/office/drawing/2014/main" id="{4C624C99-9984-204D-B533-2C0D9B5ADD9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533387" y="2722960"/>
            <a:ext cx="195719" cy="195719"/>
          </a:xfrm>
          <a:prstGeom prst="rect">
            <a:avLst/>
          </a:prstGeom>
        </p:spPr>
      </p:pic>
      <p:grpSp>
        <p:nvGrpSpPr>
          <p:cNvPr id="35" name="Group 34">
            <a:extLst>
              <a:ext uri="{FF2B5EF4-FFF2-40B4-BE49-F238E27FC236}">
                <a16:creationId xmlns:a16="http://schemas.microsoft.com/office/drawing/2014/main" id="{D0F408A4-42FD-1448-B299-CDEA5E46E82C}"/>
              </a:ext>
            </a:extLst>
          </p:cNvPr>
          <p:cNvGrpSpPr/>
          <p:nvPr/>
        </p:nvGrpSpPr>
        <p:grpSpPr>
          <a:xfrm>
            <a:off x="4625741" y="3336075"/>
            <a:ext cx="641839" cy="1087439"/>
            <a:chOff x="4603299" y="2260021"/>
            <a:chExt cx="641839" cy="1087439"/>
          </a:xfrm>
        </p:grpSpPr>
        <p:pic>
          <p:nvPicPr>
            <p:cNvPr id="30" name="Picture 29">
              <a:extLst>
                <a:ext uri="{FF2B5EF4-FFF2-40B4-BE49-F238E27FC236}">
                  <a16:creationId xmlns:a16="http://schemas.microsoft.com/office/drawing/2014/main" id="{869D3100-BB07-DC45-A3C7-5AF5FAB55C23}"/>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rot="209460">
              <a:off x="4806226" y="2260021"/>
              <a:ext cx="438912" cy="731520"/>
            </a:xfrm>
            <a:prstGeom prst="rect">
              <a:avLst/>
            </a:prstGeom>
          </p:spPr>
        </p:pic>
        <p:pic>
          <p:nvPicPr>
            <p:cNvPr id="34" name="Picture 33">
              <a:extLst>
                <a:ext uri="{FF2B5EF4-FFF2-40B4-BE49-F238E27FC236}">
                  <a16:creationId xmlns:a16="http://schemas.microsoft.com/office/drawing/2014/main" id="{81A3FD42-525B-4E45-90EF-56E920F8FB57}"/>
                </a:ext>
              </a:extLst>
            </p:cNvPr>
            <p:cNvPicPr>
              <a:picLocks noChangeAspect="1"/>
            </p:cNvPicPr>
            <p:nvPr/>
          </p:nvPicPr>
          <p:blipFill>
            <a:blip r:embed="rId7"/>
            <a:stretch>
              <a:fillRect/>
            </a:stretch>
          </p:blipFill>
          <p:spPr>
            <a:xfrm>
              <a:off x="4603299" y="2864860"/>
              <a:ext cx="609600" cy="482600"/>
            </a:xfrm>
            <a:prstGeom prst="rect">
              <a:avLst/>
            </a:prstGeom>
          </p:spPr>
        </p:pic>
      </p:grpSp>
      <p:pic>
        <p:nvPicPr>
          <p:cNvPr id="62" name="Picture 61">
            <a:extLst>
              <a:ext uri="{FF2B5EF4-FFF2-40B4-BE49-F238E27FC236}">
                <a16:creationId xmlns:a16="http://schemas.microsoft.com/office/drawing/2014/main" id="{54D4CD97-7FEE-7943-BB97-644044CC3A9A}"/>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flipV="1">
            <a:off x="4173854" y="3995544"/>
            <a:ext cx="1485900" cy="381886"/>
          </a:xfrm>
          <a:prstGeom prst="rect">
            <a:avLst/>
          </a:prstGeom>
        </p:spPr>
      </p:pic>
      <p:sp>
        <p:nvSpPr>
          <p:cNvPr id="92" name="Rectangle 91">
            <a:extLst>
              <a:ext uri="{FF2B5EF4-FFF2-40B4-BE49-F238E27FC236}">
                <a16:creationId xmlns:a16="http://schemas.microsoft.com/office/drawing/2014/main" id="{878445F4-F794-2441-8B22-270D5069F2D2}"/>
              </a:ext>
            </a:extLst>
          </p:cNvPr>
          <p:cNvSpPr/>
          <p:nvPr/>
        </p:nvSpPr>
        <p:spPr>
          <a:xfrm>
            <a:off x="1932223" y="153747"/>
            <a:ext cx="8924322" cy="923330"/>
          </a:xfrm>
          <a:prstGeom prst="rect">
            <a:avLst/>
          </a:prstGeom>
          <a:noFill/>
          <a:ln>
            <a:noFill/>
          </a:ln>
          <a:effectLst>
            <a:outerShdw blurRad="50800" dist="38100" dir="2700000" algn="tl" rotWithShape="0">
              <a:srgbClr val="800000">
                <a:alpha val="43000"/>
              </a:srgbClr>
            </a:outerShdw>
          </a:effectLst>
          <a:scene3d>
            <a:camera prst="orthographicFront"/>
            <a:lightRig rig="threePt" dir="t"/>
          </a:scene3d>
          <a:sp3d>
            <a:bevelB/>
          </a:sp3d>
        </p:spPr>
        <p:txBody>
          <a:bodyPr wrap="square" anchor="t">
            <a:sp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700" b="1" i="0" u="none" strike="noStrike" kern="1200" cap="none" spc="0" normalizeH="0" baseline="0" noProof="0" dirty="0">
                <a:ln>
                  <a:noFill/>
                </a:ln>
                <a:solidFill>
                  <a:prstClr val="black"/>
                </a:solidFill>
                <a:effectLst/>
                <a:uLnTx/>
                <a:uFillTx/>
                <a:latin typeface="Times New Roman"/>
                <a:ea typeface="+mn-ea"/>
                <a:cs typeface="Times New Roman"/>
              </a:rPr>
              <a:t>An important target: L</a:t>
            </a:r>
            <a:r>
              <a:rPr kumimoji="0" lang="en-US" sz="2700" b="1" i="0" u="none" strike="noStrike" kern="1200" cap="none" spc="0" normalizeH="0" baseline="0" noProof="0" dirty="0" err="1">
                <a:ln>
                  <a:noFill/>
                </a:ln>
                <a:solidFill>
                  <a:prstClr val="black"/>
                </a:solidFill>
                <a:effectLst/>
                <a:uLnTx/>
                <a:uFillTx/>
                <a:latin typeface="Times New Roman"/>
                <a:ea typeface="+mn-ea"/>
                <a:cs typeface="Times New Roman"/>
              </a:rPr>
              <a:t>ithium</a:t>
            </a:r>
            <a:r>
              <a:rPr kumimoji="0" lang="en-US" sz="2700" b="1" i="0" u="none" strike="noStrike" kern="1200" cap="none" spc="0" normalizeH="0" baseline="0" noProof="0" dirty="0">
                <a:ln>
                  <a:noFill/>
                </a:ln>
                <a:solidFill>
                  <a:prstClr val="black"/>
                </a:solidFill>
                <a:effectLst/>
                <a:uLnTx/>
                <a:uFillTx/>
                <a:latin typeface="Times New Roman"/>
                <a:ea typeface="+mn-ea"/>
                <a:cs typeface="Times New Roman"/>
              </a:rPr>
              <a:t> metal – sulfur battery or lithium metal –iron phosphate battery </a:t>
            </a:r>
          </a:p>
        </p:txBody>
      </p:sp>
      <p:cxnSp>
        <p:nvCxnSpPr>
          <p:cNvPr id="57" name="Elbow Connector 56">
            <a:extLst>
              <a:ext uri="{FF2B5EF4-FFF2-40B4-BE49-F238E27FC236}">
                <a16:creationId xmlns:a16="http://schemas.microsoft.com/office/drawing/2014/main" id="{D460AE8E-2F58-9141-944B-9D6601F9EB25}"/>
              </a:ext>
            </a:extLst>
          </p:cNvPr>
          <p:cNvCxnSpPr>
            <a:cxnSpLocks/>
          </p:cNvCxnSpPr>
          <p:nvPr/>
        </p:nvCxnSpPr>
        <p:spPr>
          <a:xfrm rot="16200000" flipV="1">
            <a:off x="2234645" y="2515524"/>
            <a:ext cx="1622740" cy="108960"/>
          </a:xfrm>
          <a:prstGeom prst="bentConnector3">
            <a:avLst>
              <a:gd name="adj1" fmla="val 0"/>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6" name="Group 55">
            <a:extLst>
              <a:ext uri="{FF2B5EF4-FFF2-40B4-BE49-F238E27FC236}">
                <a16:creationId xmlns:a16="http://schemas.microsoft.com/office/drawing/2014/main" id="{86A563DC-9291-C942-8F83-5CD4AA82E9C6}"/>
              </a:ext>
            </a:extLst>
          </p:cNvPr>
          <p:cNvGrpSpPr/>
          <p:nvPr/>
        </p:nvGrpSpPr>
        <p:grpSpPr>
          <a:xfrm>
            <a:off x="4406243" y="2145934"/>
            <a:ext cx="1048466" cy="1710193"/>
            <a:chOff x="4383801" y="1069880"/>
            <a:chExt cx="1048466" cy="1710193"/>
          </a:xfrm>
        </p:grpSpPr>
        <p:cxnSp>
          <p:nvCxnSpPr>
            <p:cNvPr id="58" name="Curved Connector 57">
              <a:extLst>
                <a:ext uri="{FF2B5EF4-FFF2-40B4-BE49-F238E27FC236}">
                  <a16:creationId xmlns:a16="http://schemas.microsoft.com/office/drawing/2014/main" id="{A0154D96-6616-5C4A-9C82-81EB3B0FBB06}"/>
                </a:ext>
              </a:extLst>
            </p:cNvPr>
            <p:cNvCxnSpPr>
              <a:cxnSpLocks/>
            </p:cNvCxnSpPr>
            <p:nvPr/>
          </p:nvCxnSpPr>
          <p:spPr>
            <a:xfrm>
              <a:off x="5198710" y="1276925"/>
              <a:ext cx="233557" cy="169579"/>
            </a:xfrm>
            <a:prstGeom prst="curvedConnector3">
              <a:avLst/>
            </a:prstGeom>
            <a:ln>
              <a:solidFill>
                <a:srgbClr val="0432FF"/>
              </a:solidFill>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A788D444-BBD3-EB45-9C11-985EF86D2E61}"/>
                </a:ext>
              </a:extLst>
            </p:cNvPr>
            <p:cNvSpPr txBox="1"/>
            <p:nvPr/>
          </p:nvSpPr>
          <p:spPr>
            <a:xfrm>
              <a:off x="4383801" y="1069880"/>
              <a:ext cx="840038"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432FF"/>
                  </a:solidFill>
                  <a:effectLst/>
                  <a:uLnTx/>
                  <a:uFillTx/>
                  <a:latin typeface="Times New Roman" panose="02020603050405020304" pitchFamily="18" charset="0"/>
                  <a:ea typeface="+mn-ea"/>
                  <a:cs typeface="Times New Roman" panose="02020603050405020304" pitchFamily="18" charset="0"/>
                </a:rPr>
                <a:t>Charge</a:t>
              </a:r>
            </a:p>
          </p:txBody>
        </p:sp>
        <p:pic>
          <p:nvPicPr>
            <p:cNvPr id="61" name="Picture 60">
              <a:extLst>
                <a:ext uri="{FF2B5EF4-FFF2-40B4-BE49-F238E27FC236}">
                  <a16:creationId xmlns:a16="http://schemas.microsoft.com/office/drawing/2014/main" id="{2ACE3BF1-F7A9-7943-AB90-C2DAA225A2B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080310" y="2584354"/>
              <a:ext cx="195719" cy="195719"/>
            </a:xfrm>
            <a:prstGeom prst="rect">
              <a:avLst/>
            </a:prstGeom>
          </p:spPr>
        </p:pic>
      </p:grpSp>
      <p:sp>
        <p:nvSpPr>
          <p:cNvPr id="33" name="TextBox 32">
            <a:extLst>
              <a:ext uri="{FF2B5EF4-FFF2-40B4-BE49-F238E27FC236}">
                <a16:creationId xmlns:a16="http://schemas.microsoft.com/office/drawing/2014/main" id="{A3BBBCAB-920C-814B-A323-349237ACBA3D}"/>
              </a:ext>
            </a:extLst>
          </p:cNvPr>
          <p:cNvSpPr txBox="1"/>
          <p:nvPr/>
        </p:nvSpPr>
        <p:spPr>
          <a:xfrm>
            <a:off x="1402599" y="5295952"/>
            <a:ext cx="9610310"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400" dirty="0">
                <a:solidFill>
                  <a:srgbClr val="FF0000"/>
                </a:solidFill>
                <a:latin typeface="Times New Roman" panose="02020603050405020304" pitchFamily="18" charset="0"/>
                <a:cs typeface="Times New Roman" panose="02020603050405020304" pitchFamily="18" charset="0"/>
              </a:rPr>
              <a:t>With </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Dr. Yan-Kai Tzeng, Prof. Yi Cui and others, we are trying to develop a new separator that may allow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lithium metal</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-sulfur and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lithium-metal</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iron phosphate</a:t>
            </a:r>
            <a:r>
              <a:rPr kumimoji="0" lang="en-US"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battery that may double the energy density.</a:t>
            </a:r>
          </a:p>
        </p:txBody>
      </p:sp>
    </p:spTree>
    <p:extLst>
      <p:ext uri="{BB962C8B-B14F-4D97-AF65-F5344CB8AC3E}">
        <p14:creationId xmlns:p14="http://schemas.microsoft.com/office/powerpoint/2010/main" val="3295980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O₂ and Greenhouse Gas Emissions - Our World in Data">
            <a:extLst>
              <a:ext uri="{FF2B5EF4-FFF2-40B4-BE49-F238E27FC236}">
                <a16:creationId xmlns:a16="http://schemas.microsoft.com/office/drawing/2014/main" id="{A3F21872-F4A6-7A4E-9D1D-B432D4F2621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163"/>
          <a:stretch/>
        </p:blipFill>
        <p:spPr bwMode="auto">
          <a:xfrm>
            <a:off x="1383588" y="84457"/>
            <a:ext cx="10403949" cy="680916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F13F475-AA85-4944-8E43-0D41EECC3B5D}"/>
              </a:ext>
            </a:extLst>
          </p:cNvPr>
          <p:cNvSpPr txBox="1"/>
          <p:nvPr/>
        </p:nvSpPr>
        <p:spPr>
          <a:xfrm>
            <a:off x="2717563" y="1811708"/>
            <a:ext cx="529839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the present </a:t>
            </a:r>
          </a:p>
        </p:txBody>
      </p:sp>
      <p:sp>
        <p:nvSpPr>
          <p:cNvPr id="4" name="TextBox 3">
            <a:extLst>
              <a:ext uri="{FF2B5EF4-FFF2-40B4-BE49-F238E27FC236}">
                <a16:creationId xmlns:a16="http://schemas.microsoft.com/office/drawing/2014/main" id="{83382E5B-8375-CC42-94C5-71E2B279B0FB}"/>
              </a:ext>
            </a:extLst>
          </p:cNvPr>
          <p:cNvSpPr txBox="1"/>
          <p:nvPr/>
        </p:nvSpPr>
        <p:spPr>
          <a:xfrm>
            <a:off x="1250066" y="590306"/>
            <a:ext cx="8611564" cy="369332"/>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A9B1453F-BD35-0D54-A101-B447226FC6CA}"/>
                  </a:ext>
                </a:extLst>
              </p:cNvPr>
              <p:cNvSpPr txBox="1"/>
              <p:nvPr/>
            </p:nvSpPr>
            <p:spPr>
              <a:xfrm>
                <a:off x="303673" y="48832"/>
                <a:ext cx="10126171" cy="723275"/>
              </a:xfrm>
              <a:prstGeom prst="rect">
                <a:avLst/>
              </a:prstGeom>
              <a:solidFill>
                <a:schemeClr val="bg1"/>
              </a:solidFill>
            </p:spPr>
            <p:txBody>
              <a:bodyPr wrap="square" rtlCol="0">
                <a:spAutoFit/>
              </a:bodyPr>
              <a:lstStyle/>
              <a:p>
                <a:pPr lvl="0"/>
                <a:r>
                  <a:rPr lang="en-US" sz="2100" dirty="0">
                    <a:solidFill>
                      <a:srgbClr val="FF0000"/>
                    </a:solidFill>
                    <a:latin typeface="Times New Roman" panose="02020603050405020304" pitchFamily="18" charset="0"/>
                    <a:cs typeface="Times New Roman" panose="02020603050405020304" pitchFamily="18" charset="0"/>
                  </a:rPr>
                  <a:t>W</a:t>
                </a:r>
                <a:r>
                  <a:rPr kumimoji="0" lang="en-US" sz="21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e may reach 600 ppm of CO</a:t>
                </a:r>
                <a:r>
                  <a:rPr kumimoji="0" lang="en-US" sz="2100" b="0" i="0" u="none" strike="noStrike" kern="1200" cap="none" spc="0" normalizeH="0" baseline="-25000" noProof="0" dirty="0">
                    <a:ln>
                      <a:noFill/>
                    </a:ln>
                    <a:solidFill>
                      <a:srgbClr val="FF0000"/>
                    </a:solidFill>
                    <a:effectLst/>
                    <a:uLnTx/>
                    <a:uFillTx/>
                    <a:latin typeface="Times New Roman" panose="02020603050405020304" pitchFamily="18" charset="0"/>
                    <a:cs typeface="Times New Roman" panose="02020603050405020304" pitchFamily="18" charset="0"/>
                  </a:rPr>
                  <a:t>2-equiv</a:t>
                </a:r>
                <a:r>
                  <a:rPr kumimoji="0" lang="en-US" sz="21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and~</a:t>
                </a:r>
                <a:r>
                  <a:rPr kumimoji="0" lang="en-US" sz="2100" b="0" i="0" u="none" strike="noStrike" kern="1200" cap="none" spc="0" normalizeH="0" noProof="0" dirty="0">
                    <a:ln>
                      <a:noFill/>
                    </a:ln>
                    <a:solidFill>
                      <a:srgbClr val="FF0000"/>
                    </a:solidFill>
                    <a:effectLst/>
                    <a:uLnTx/>
                    <a:uFillTx/>
                    <a:latin typeface="Times New Roman" panose="02020603050405020304" pitchFamily="18" charset="0"/>
                    <a:cs typeface="Times New Roman" panose="02020603050405020304" pitchFamily="18" charset="0"/>
                  </a:rPr>
                  <a:t> </a:t>
                </a:r>
                <a14:m>
                  <m:oMath xmlns:m="http://schemas.openxmlformats.org/officeDocument/2006/math">
                    <m:r>
                      <a:rPr kumimoji="0" lang="en-US" sz="2100" b="0" i="0" u="none" strike="noStrike" kern="1200" cap="none" spc="0" normalizeH="0" baseline="0" noProof="0" smtClean="0">
                        <a:ln>
                          <a:noFill/>
                        </a:ln>
                        <a:solidFill>
                          <a:srgbClr val="FF0000"/>
                        </a:solidFill>
                        <a:effectLst/>
                        <a:uLnTx/>
                        <a:uFillTx/>
                        <a:latin typeface="Cambria Math" panose="02040503050406030204" pitchFamily="18" charset="0"/>
                      </a:rPr>
                      <m:t> </m:t>
                    </m:r>
                    <m:r>
                      <a:rPr kumimoji="0" lang="en-US" sz="2100" b="0" i="1" u="none" strike="noStrike" kern="1200" cap="none" spc="0" normalizeH="0" baseline="0" noProof="0" smtClean="0">
                        <a:ln>
                          <a:noFill/>
                        </a:ln>
                        <a:solidFill>
                          <a:srgbClr val="FF0000"/>
                        </a:solidFill>
                        <a:effectLst/>
                        <a:uLnTx/>
                        <a:uFillTx/>
                        <a:latin typeface="Cambria Math" panose="02040503050406030204" pitchFamily="18" charset="0"/>
                      </a:rPr>
                      <m:t>3 </m:t>
                    </m:r>
                    <m:r>
                      <a:rPr kumimoji="0" lang="en-US" sz="2100" b="0" i="1"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rPr>
                      <m:t>℃</m:t>
                    </m:r>
                  </m:oMath>
                </a14:m>
                <a:r>
                  <a:rPr kumimoji="0" lang="en-US" sz="21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increase. </a:t>
                </a:r>
                <a:r>
                  <a:rPr lang="en-US" sz="2000" dirty="0">
                    <a:solidFill>
                      <a:srgbClr val="FF0000"/>
                    </a:solidFill>
                    <a:latin typeface="Times New Roman" panose="02020603050405020304" pitchFamily="18" charset="0"/>
                    <a:cs typeface="Times New Roman" panose="02020603050405020304" pitchFamily="18" charset="0"/>
                  </a:rPr>
                  <a:t>During the last Interglacial (129,000 to 116,000 year ago), the Earth was ~ 2.5 </a:t>
                </a:r>
                <a14:m>
                  <m:oMath xmlns:m="http://schemas.openxmlformats.org/officeDocument/2006/math">
                    <m:r>
                      <a:rPr lang="en-US" sz="2000" i="1">
                        <a:solidFill>
                          <a:srgbClr val="FF0000"/>
                        </a:solidFill>
                        <a:latin typeface="Cambria Math" panose="02040503050406030204" pitchFamily="18" charset="0"/>
                        <a:ea typeface="Cambria Math" panose="02040503050406030204" pitchFamily="18" charset="0"/>
                      </a:rPr>
                      <m:t>℃</m:t>
                    </m:r>
                  </m:oMath>
                </a14:m>
                <a:r>
                  <a:rPr lang="en-US" sz="2000" dirty="0">
                    <a:solidFill>
                      <a:srgbClr val="FF0000"/>
                    </a:solidFill>
                    <a:latin typeface="Times New Roman" panose="02020603050405020304" pitchFamily="18" charset="0"/>
                    <a:cs typeface="Times New Roman" panose="02020603050405020304" pitchFamily="18" charset="0"/>
                  </a:rPr>
                  <a:t> warmer, and sea level was 6 – 9 m higher.</a:t>
                </a:r>
              </a:p>
            </p:txBody>
          </p:sp>
        </mc:Choice>
        <mc:Fallback xmlns="">
          <p:sp>
            <p:nvSpPr>
              <p:cNvPr id="3" name="TextBox 2">
                <a:extLst>
                  <a:ext uri="{FF2B5EF4-FFF2-40B4-BE49-F238E27FC236}">
                    <a16:creationId xmlns:a16="http://schemas.microsoft.com/office/drawing/2014/main" id="{A9B1453F-BD35-0D54-A101-B447226FC6CA}"/>
                  </a:ext>
                </a:extLst>
              </p:cNvPr>
              <p:cNvSpPr txBox="1">
                <a:spLocks noRot="1" noChangeAspect="1" noMove="1" noResize="1" noEditPoints="1" noAdjustHandles="1" noChangeArrowheads="1" noChangeShapeType="1" noTextEdit="1"/>
              </p:cNvSpPr>
              <p:nvPr/>
            </p:nvSpPr>
            <p:spPr>
              <a:xfrm>
                <a:off x="303673" y="48832"/>
                <a:ext cx="10126171" cy="723275"/>
              </a:xfrm>
              <a:prstGeom prst="rect">
                <a:avLst/>
              </a:prstGeom>
              <a:blipFill>
                <a:blip r:embed="rId3"/>
                <a:stretch>
                  <a:fillRect l="-752" t="-5172" b="-15517"/>
                </a:stretch>
              </a:blipFill>
            </p:spPr>
            <p:txBody>
              <a:bodyPr/>
              <a:lstStyle/>
              <a:p>
                <a:r>
                  <a:rPr lang="en-US">
                    <a:noFill/>
                  </a:rPr>
                  <a:t> </a:t>
                </a:r>
              </a:p>
            </p:txBody>
          </p:sp>
        </mc:Fallback>
      </mc:AlternateContent>
      <p:sp>
        <p:nvSpPr>
          <p:cNvPr id="5" name="TextBox 4">
            <a:extLst>
              <a:ext uri="{FF2B5EF4-FFF2-40B4-BE49-F238E27FC236}">
                <a16:creationId xmlns:a16="http://schemas.microsoft.com/office/drawing/2014/main" id="{7528D205-E3C6-DEDF-FA74-537B9CB7F8DE}"/>
              </a:ext>
            </a:extLst>
          </p:cNvPr>
          <p:cNvSpPr txBox="1"/>
          <p:nvPr/>
        </p:nvSpPr>
        <p:spPr>
          <a:xfrm>
            <a:off x="0" y="803078"/>
            <a:ext cx="11740426" cy="415498"/>
          </a:xfrm>
          <a:prstGeom prst="rect">
            <a:avLst/>
          </a:prstGeom>
          <a:solidFill>
            <a:schemeClr val="bg1"/>
          </a:solidFill>
        </p:spPr>
        <p:txBody>
          <a:bodyPr wrap="square" rtlCol="0">
            <a:spAutoFit/>
          </a:bodyPr>
          <a:lstStyle/>
          <a:p>
            <a:pPr lvl="0" algn="ctr">
              <a:defRPr/>
            </a:pPr>
            <a:r>
              <a:rPr lang="en-US" sz="2100" dirty="0">
                <a:solidFill>
                  <a:srgbClr val="FF0000"/>
                </a:solidFill>
                <a:latin typeface="Book Antiqua" panose="02040602050305030304" pitchFamily="18" charset="0"/>
              </a:rPr>
              <a:t>Like cigarette smoking, the full consequences of the GHG increase today not be seen for decades.</a:t>
            </a:r>
          </a:p>
        </p:txBody>
      </p:sp>
    </p:spTree>
    <p:extLst>
      <p:ext uri="{BB962C8B-B14F-4D97-AF65-F5344CB8AC3E}">
        <p14:creationId xmlns:p14="http://schemas.microsoft.com/office/powerpoint/2010/main" val="2658981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1CFB2B6-4BB9-D26C-9B38-E77BCFC32C6C}"/>
              </a:ext>
            </a:extLst>
          </p:cNvPr>
          <p:cNvPicPr>
            <a:picLocks noChangeAspect="1"/>
          </p:cNvPicPr>
          <p:nvPr/>
        </p:nvPicPr>
        <p:blipFill rotWithShape="1">
          <a:blip r:embed="rId3"/>
          <a:srcRect b="11064"/>
          <a:stretch/>
        </p:blipFill>
        <p:spPr>
          <a:xfrm>
            <a:off x="1963553" y="731519"/>
            <a:ext cx="8069716" cy="6111779"/>
          </a:xfrm>
          <a:prstGeom prst="rect">
            <a:avLst/>
          </a:prstGeom>
        </p:spPr>
      </p:pic>
      <p:sp>
        <p:nvSpPr>
          <p:cNvPr id="3" name="TextBox 2">
            <a:extLst>
              <a:ext uri="{FF2B5EF4-FFF2-40B4-BE49-F238E27FC236}">
                <a16:creationId xmlns:a16="http://schemas.microsoft.com/office/drawing/2014/main" id="{68E3AA3D-9EE5-838C-6576-22C4884E598B}"/>
              </a:ext>
            </a:extLst>
          </p:cNvPr>
          <p:cNvSpPr txBox="1"/>
          <p:nvPr/>
        </p:nvSpPr>
        <p:spPr>
          <a:xfrm>
            <a:off x="-96253" y="14702"/>
            <a:ext cx="12384505" cy="769441"/>
          </a:xfrm>
          <a:prstGeom prst="rect">
            <a:avLst/>
          </a:prstGeom>
          <a:noFill/>
        </p:spPr>
        <p:txBody>
          <a:bodyPr wrap="square" rtlCol="0">
            <a:spAutoFit/>
          </a:bodyPr>
          <a:lstStyle/>
          <a:p>
            <a:pPr algn="ctr"/>
            <a:r>
              <a:rPr lang="en-US" sz="2200" dirty="0">
                <a:solidFill>
                  <a:srgbClr val="0432FF"/>
                </a:solidFill>
              </a:rPr>
              <a:t>Wall Street Journal (Feb. 7, 2023)</a:t>
            </a:r>
          </a:p>
          <a:p>
            <a:pPr algn="ctr"/>
            <a:r>
              <a:rPr lang="en-US" sz="2200" dirty="0">
                <a:solidFill>
                  <a:srgbClr val="0432FF"/>
                </a:solidFill>
              </a:rPr>
              <a:t> “U.S. Car Makers’ EV Plans Hinge on Made-in-America Batteries”</a:t>
            </a:r>
          </a:p>
        </p:txBody>
      </p:sp>
    </p:spTree>
    <p:extLst>
      <p:ext uri="{BB962C8B-B14F-4D97-AF65-F5344CB8AC3E}">
        <p14:creationId xmlns:p14="http://schemas.microsoft.com/office/powerpoint/2010/main" val="121438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B6E6AA5-2489-6A94-C461-CDE26CADAD59}"/>
              </a:ext>
            </a:extLst>
          </p:cNvPr>
          <p:cNvPicPr>
            <a:picLocks noChangeAspect="1"/>
          </p:cNvPicPr>
          <p:nvPr/>
        </p:nvPicPr>
        <p:blipFill>
          <a:blip r:embed="rId2"/>
          <a:stretch>
            <a:fillRect/>
          </a:stretch>
        </p:blipFill>
        <p:spPr>
          <a:xfrm>
            <a:off x="1270536" y="832570"/>
            <a:ext cx="9259502" cy="5859382"/>
          </a:xfrm>
          <a:prstGeom prst="rect">
            <a:avLst/>
          </a:prstGeom>
        </p:spPr>
      </p:pic>
      <p:sp>
        <p:nvSpPr>
          <p:cNvPr id="3" name="TextBox 2">
            <a:extLst>
              <a:ext uri="{FF2B5EF4-FFF2-40B4-BE49-F238E27FC236}">
                <a16:creationId xmlns:a16="http://schemas.microsoft.com/office/drawing/2014/main" id="{289D0BB2-F783-C4AD-8CDF-90F9E88CD3E7}"/>
              </a:ext>
            </a:extLst>
          </p:cNvPr>
          <p:cNvSpPr txBox="1"/>
          <p:nvPr/>
        </p:nvSpPr>
        <p:spPr>
          <a:xfrm>
            <a:off x="1225617" y="176020"/>
            <a:ext cx="9740766" cy="461665"/>
          </a:xfrm>
          <a:prstGeom prst="rect">
            <a:avLst/>
          </a:prstGeom>
          <a:noFill/>
        </p:spPr>
        <p:txBody>
          <a:bodyPr wrap="square" rtlCol="0">
            <a:spAutoFit/>
          </a:bodyPr>
          <a:lstStyle/>
          <a:p>
            <a:pPr algn="ctr" fontAlgn="base"/>
            <a:r>
              <a:rPr lang="en-US" sz="2400" dirty="0">
                <a:solidFill>
                  <a:srgbClr val="0432FF"/>
                </a:solidFill>
                <a:effectLst/>
                <a:latin typeface="Times New Roman" panose="02020603050405020304" pitchFamily="18" charset="0"/>
                <a:cs typeface="Times New Roman" panose="02020603050405020304" pitchFamily="18" charset="0"/>
              </a:rPr>
              <a:t>New York Times: “What’s Going On in This Graph? | Clean Energy Metals”</a:t>
            </a:r>
            <a:endParaRPr lang="en-US" sz="2400" dirty="0">
              <a:solidFill>
                <a:srgbClr val="0432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40361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nvGraphicFramePr>
        <p:xfrm>
          <a:off x="1702269" y="1232277"/>
          <a:ext cx="3435630" cy="1838824"/>
        </p:xfrm>
        <a:graphic>
          <a:graphicData uri="http://schemas.openxmlformats.org/drawingml/2006/table">
            <a:tbl>
              <a:tblPr firstRow="1" bandRow="1">
                <a:tableStyleId>{7E9639D4-E3E2-4D34-9284-5A2195B3D0D7}</a:tableStyleId>
              </a:tblPr>
              <a:tblGrid>
                <a:gridCol w="3435630">
                  <a:extLst>
                    <a:ext uri="{9D8B030D-6E8A-4147-A177-3AD203B41FA5}">
                      <a16:colId xmlns:a16="http://schemas.microsoft.com/office/drawing/2014/main" val="20000"/>
                    </a:ext>
                  </a:extLst>
                </a:gridCol>
              </a:tblGrid>
              <a:tr h="436880">
                <a:tc>
                  <a:txBody>
                    <a:bodyPr/>
                    <a:lstStyle/>
                    <a:p>
                      <a:pPr algn="ctr"/>
                      <a:r>
                        <a:rPr lang="en-US" sz="2300"/>
                        <a:t>Location</a:t>
                      </a:r>
                    </a:p>
                  </a:txBody>
                  <a:tcPr/>
                </a:tc>
                <a:extLst>
                  <a:ext uri="{0D108BD9-81ED-4DB2-BD59-A6C34878D82A}">
                    <a16:rowId xmlns:a16="http://schemas.microsoft.com/office/drawing/2014/main" val="10000"/>
                  </a:ext>
                </a:extLst>
              </a:tr>
              <a:tr h="436880">
                <a:tc>
                  <a:txBody>
                    <a:bodyPr/>
                    <a:lstStyle/>
                    <a:p>
                      <a:pPr algn="ctr"/>
                      <a:r>
                        <a:rPr lang="en-US" sz="2200">
                          <a:latin typeface="Arial" panose="020B0604020202020204" pitchFamily="34" charset="0"/>
                          <a:cs typeface="Arial" panose="020B0604020202020204" pitchFamily="34" charset="0"/>
                        </a:rPr>
                        <a:t>Brine (salt lakes)</a:t>
                      </a:r>
                    </a:p>
                  </a:txBody>
                  <a:tcPr/>
                </a:tc>
                <a:extLst>
                  <a:ext uri="{0D108BD9-81ED-4DB2-BD59-A6C34878D82A}">
                    <a16:rowId xmlns:a16="http://schemas.microsoft.com/office/drawing/2014/main" val="10001"/>
                  </a:ext>
                </a:extLst>
              </a:tr>
              <a:tr h="436880">
                <a:tc>
                  <a:txBody>
                    <a:bodyPr/>
                    <a:lstStyle/>
                    <a:p>
                      <a:pPr algn="ctr"/>
                      <a:r>
                        <a:rPr lang="en-US" sz="2200">
                          <a:latin typeface="Arial" panose="020B0604020202020204" pitchFamily="34" charset="0"/>
                          <a:cs typeface="Arial" panose="020B0604020202020204" pitchFamily="34" charset="0"/>
                        </a:rPr>
                        <a:t>“Produced water” from oil</a:t>
                      </a:r>
                    </a:p>
                  </a:txBody>
                  <a:tcPr/>
                </a:tc>
                <a:extLst>
                  <a:ext uri="{0D108BD9-81ED-4DB2-BD59-A6C34878D82A}">
                    <a16:rowId xmlns:a16="http://schemas.microsoft.com/office/drawing/2014/main" val="897639891"/>
                  </a:ext>
                </a:extLst>
              </a:tr>
              <a:tr h="523104">
                <a:tc>
                  <a:txBody>
                    <a:bodyPr/>
                    <a:lstStyle/>
                    <a:p>
                      <a:pPr algn="ctr"/>
                      <a:r>
                        <a:rPr lang="en-US" sz="2200">
                          <a:latin typeface="Arial" panose="020B0604020202020204" pitchFamily="34" charset="0"/>
                          <a:cs typeface="Arial" panose="020B0604020202020204" pitchFamily="34" charset="0"/>
                        </a:rPr>
                        <a:t>Sea Water</a:t>
                      </a:r>
                    </a:p>
                  </a:txBody>
                  <a:tcPr/>
                </a:tc>
                <a:extLst>
                  <a:ext uri="{0D108BD9-81ED-4DB2-BD59-A6C34878D82A}">
                    <a16:rowId xmlns:a16="http://schemas.microsoft.com/office/drawing/2014/main" val="10002"/>
                  </a:ext>
                </a:extLst>
              </a:tr>
            </a:tbl>
          </a:graphicData>
        </a:graphic>
      </p:graphicFrame>
      <p:graphicFrame>
        <p:nvGraphicFramePr>
          <p:cNvPr id="8" name="Table 7"/>
          <p:cNvGraphicFramePr>
            <a:graphicFrameLocks noGrp="1"/>
          </p:cNvGraphicFramePr>
          <p:nvPr/>
        </p:nvGraphicFramePr>
        <p:xfrm>
          <a:off x="5179138" y="1229582"/>
          <a:ext cx="5344684" cy="1845607"/>
        </p:xfrm>
        <a:graphic>
          <a:graphicData uri="http://schemas.openxmlformats.org/drawingml/2006/table">
            <a:tbl>
              <a:tblPr firstRow="1" bandRow="1">
                <a:tableStyleId>{7E9639D4-E3E2-4D34-9284-5A2195B3D0D7}</a:tableStyleId>
              </a:tblPr>
              <a:tblGrid>
                <a:gridCol w="2672342">
                  <a:extLst>
                    <a:ext uri="{9D8B030D-6E8A-4147-A177-3AD203B41FA5}">
                      <a16:colId xmlns:a16="http://schemas.microsoft.com/office/drawing/2014/main" val="20000"/>
                    </a:ext>
                  </a:extLst>
                </a:gridCol>
                <a:gridCol w="2672342">
                  <a:extLst>
                    <a:ext uri="{9D8B030D-6E8A-4147-A177-3AD203B41FA5}">
                      <a16:colId xmlns:a16="http://schemas.microsoft.com/office/drawing/2014/main" val="20001"/>
                    </a:ext>
                  </a:extLst>
                </a:gridCol>
              </a:tblGrid>
              <a:tr h="437871">
                <a:tc>
                  <a:txBody>
                    <a:bodyPr/>
                    <a:lstStyle/>
                    <a:p>
                      <a:pPr algn="ctr"/>
                      <a:r>
                        <a:rPr lang="en-US" sz="2300"/>
                        <a:t>Conc.</a:t>
                      </a:r>
                    </a:p>
                  </a:txBody>
                  <a:tcPr/>
                </a:tc>
                <a:tc>
                  <a:txBody>
                    <a:bodyPr/>
                    <a:lstStyle/>
                    <a:p>
                      <a:pPr algn="ctr"/>
                      <a:r>
                        <a:rPr lang="en-US" sz="2300"/>
                        <a:t>Li/Na</a:t>
                      </a:r>
                      <a:r>
                        <a:rPr lang="en-US" sz="2300" baseline="0"/>
                        <a:t> molar</a:t>
                      </a:r>
                      <a:endParaRPr lang="en-US" sz="2300"/>
                    </a:p>
                  </a:txBody>
                  <a:tcPr/>
                </a:tc>
                <a:extLst>
                  <a:ext uri="{0D108BD9-81ED-4DB2-BD59-A6C34878D82A}">
                    <a16:rowId xmlns:a16="http://schemas.microsoft.com/office/drawing/2014/main" val="10000"/>
                  </a:ext>
                </a:extLst>
              </a:tr>
              <a:tr h="437871">
                <a:tc>
                  <a:txBody>
                    <a:bodyPr/>
                    <a:lstStyle/>
                    <a:p>
                      <a:pPr algn="ctr"/>
                      <a:r>
                        <a:rPr lang="en-US" sz="2200">
                          <a:latin typeface="Arial" panose="020B0604020202020204" pitchFamily="34" charset="0"/>
                          <a:cs typeface="Arial" panose="020B0604020202020204" pitchFamily="34" charset="0"/>
                        </a:rPr>
                        <a:t>0.017-0.15%</a:t>
                      </a:r>
                    </a:p>
                  </a:txBody>
                  <a:tcPr/>
                </a:tc>
                <a:tc>
                  <a:txBody>
                    <a:bodyPr/>
                    <a:lstStyle/>
                    <a:p>
                      <a:pPr algn="ctr"/>
                      <a:r>
                        <a:rPr lang="en-US" sz="2200">
                          <a:latin typeface="Arial" panose="020B0604020202020204" pitchFamily="34" charset="0"/>
                          <a:cs typeface="Arial" panose="020B0604020202020204" pitchFamily="34" charset="0"/>
                        </a:rPr>
                        <a:t>1/2000</a:t>
                      </a:r>
                      <a:r>
                        <a:rPr lang="en-US" sz="2200" baseline="0">
                          <a:latin typeface="Arial" panose="020B0604020202020204" pitchFamily="34" charset="0"/>
                          <a:cs typeface="Arial" panose="020B0604020202020204" pitchFamily="34" charset="0"/>
                        </a:rPr>
                        <a:t> - 1/200</a:t>
                      </a:r>
                      <a:endParaRPr lang="en-US" sz="22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437871">
                <a:tc>
                  <a:txBody>
                    <a:bodyPr/>
                    <a:lstStyle/>
                    <a:p>
                      <a:pPr algn="ctr"/>
                      <a:r>
                        <a:rPr lang="en-US" sz="2200">
                          <a:latin typeface="Arial" panose="020B0604020202020204" pitchFamily="34" charset="0"/>
                          <a:cs typeface="Arial" panose="020B0604020202020204" pitchFamily="34" charset="0"/>
                        </a:rPr>
                        <a:t>~ 4.7 × 10</a:t>
                      </a:r>
                      <a:r>
                        <a:rPr lang="en-US" sz="2200" baseline="30000">
                          <a:latin typeface="Arial" panose="020B0604020202020204" pitchFamily="34" charset="0"/>
                          <a:cs typeface="Arial" panose="020B0604020202020204" pitchFamily="34" charset="0"/>
                        </a:rPr>
                        <a:t>-5</a:t>
                      </a:r>
                      <a:r>
                        <a:rPr lang="en-US" sz="2200">
                          <a:latin typeface="Arial" panose="020B0604020202020204" pitchFamily="34" charset="0"/>
                          <a:cs typeface="Arial" panose="020B0604020202020204" pitchFamily="34" charset="0"/>
                        </a:rPr>
                        <a:t> </a:t>
                      </a:r>
                    </a:p>
                  </a:txBody>
                  <a:tcPr/>
                </a:tc>
                <a:tc>
                  <a:txBody>
                    <a:bodyPr/>
                    <a:lstStyle/>
                    <a:p>
                      <a:pPr algn="ctr"/>
                      <a:r>
                        <a:rPr lang="en-US" sz="2200">
                          <a:latin typeface="Arial" panose="020B0604020202020204" pitchFamily="34" charset="0"/>
                          <a:cs typeface="Arial" panose="020B0604020202020204" pitchFamily="34" charset="0"/>
                        </a:rPr>
                        <a:t>1/2000 – 1/500</a:t>
                      </a:r>
                    </a:p>
                  </a:txBody>
                  <a:tcPr/>
                </a:tc>
                <a:extLst>
                  <a:ext uri="{0D108BD9-81ED-4DB2-BD59-A6C34878D82A}">
                    <a16:rowId xmlns:a16="http://schemas.microsoft.com/office/drawing/2014/main" val="4276983313"/>
                  </a:ext>
                </a:extLst>
              </a:tr>
              <a:tr h="527905">
                <a:tc>
                  <a:txBody>
                    <a:bodyPr/>
                    <a:lstStyle/>
                    <a:p>
                      <a:pPr algn="ctr"/>
                      <a:r>
                        <a:rPr lang="en-US" sz="2200">
                          <a:latin typeface="Arial" panose="020B0604020202020204" pitchFamily="34" charset="0"/>
                          <a:cs typeface="Arial" panose="020B0604020202020204" pitchFamily="34" charset="0"/>
                        </a:rPr>
                        <a:t>~1.7 × 10</a:t>
                      </a:r>
                      <a:r>
                        <a:rPr lang="en-US" sz="2200" baseline="30000">
                          <a:latin typeface="Arial" panose="020B0604020202020204" pitchFamily="34" charset="0"/>
                          <a:cs typeface="Arial" panose="020B0604020202020204" pitchFamily="34" charset="0"/>
                        </a:rPr>
                        <a:t>-5</a:t>
                      </a:r>
                      <a:endParaRPr lang="en-US" sz="2200">
                        <a:latin typeface="Arial" panose="020B0604020202020204" pitchFamily="34" charset="0"/>
                        <a:cs typeface="Arial" panose="020B0604020202020204" pitchFamily="34" charset="0"/>
                      </a:endParaRPr>
                    </a:p>
                  </a:txBody>
                  <a:tcPr/>
                </a:tc>
                <a:tc>
                  <a:txBody>
                    <a:bodyPr/>
                    <a:lstStyle/>
                    <a:p>
                      <a:pPr algn="ctr"/>
                      <a:r>
                        <a:rPr lang="en-US" sz="2200">
                          <a:latin typeface="Arial" panose="020B0604020202020204" pitchFamily="34" charset="0"/>
                          <a:cs typeface="Arial" panose="020B0604020202020204" pitchFamily="34" charset="0"/>
                        </a:rPr>
                        <a:t>1/20,000</a:t>
                      </a:r>
                      <a:endParaRPr lang="en-US" sz="2200" baseline="300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bl>
          </a:graphicData>
        </a:graphic>
      </p:graphicFrame>
      <p:sp>
        <p:nvSpPr>
          <p:cNvPr id="16" name="Title 1"/>
          <p:cNvSpPr txBox="1">
            <a:spLocks/>
          </p:cNvSpPr>
          <p:nvPr/>
        </p:nvSpPr>
        <p:spPr>
          <a:xfrm>
            <a:off x="1123720" y="165954"/>
            <a:ext cx="9915181" cy="951641"/>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2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0432FF"/>
                </a:solidFill>
                <a:effectLst/>
                <a:uLnTx/>
                <a:uFillTx/>
                <a:latin typeface="Arial" panose="020B0604020202020204" pitchFamily="34" charset="0"/>
                <a:ea typeface="Book Antiqua" charset="0"/>
                <a:cs typeface="Arial" panose="020B0604020202020204" pitchFamily="34" charset="0"/>
              </a:rPr>
              <a:t>Li Extraction from salt water could increase lithium resources ~ </a:t>
            </a:r>
            <a:r>
              <a:rPr kumimoji="0" lang="en-US" sz="2600" b="0" i="0" u="none" strike="noStrike" kern="1200" cap="none" spc="0" normalizeH="0" baseline="0" noProof="0" dirty="0">
                <a:ln>
                  <a:noFill/>
                </a:ln>
                <a:solidFill>
                  <a:srgbClr val="0432FF"/>
                </a:solidFill>
                <a:effectLst/>
                <a:uLnTx/>
                <a:uFillTx/>
                <a:latin typeface="Arial" panose="020B0604020202020204" pitchFamily="34" charset="0"/>
                <a:ea typeface="Book Antiqua" charset="0"/>
                <a:cs typeface="Arial" panose="020B0604020202020204" pitchFamily="34" charset="0"/>
              </a:rPr>
              <a:t>10,000x</a:t>
            </a:r>
            <a:r>
              <a:rPr kumimoji="0" lang="en-US" sz="2400" b="0" i="0" u="none" strike="noStrike" kern="1200" cap="none" spc="0" normalizeH="0" baseline="0" noProof="0" dirty="0">
                <a:ln>
                  <a:noFill/>
                </a:ln>
                <a:solidFill>
                  <a:srgbClr val="0432FF"/>
                </a:solidFill>
                <a:effectLst/>
                <a:uLnTx/>
                <a:uFillTx/>
                <a:latin typeface="Arial" panose="020B0604020202020204" pitchFamily="34" charset="0"/>
                <a:ea typeface="Book Antiqua" charset="0"/>
                <a:cs typeface="Arial" panose="020B0604020202020204" pitchFamily="34" charset="0"/>
              </a:rPr>
              <a:t> (Chong Liu, … ,Yi Cui, Steven Chu, </a:t>
            </a:r>
            <a:r>
              <a:rPr kumimoji="0" lang="en-US" sz="2400" b="0" i="1" u="none" strike="noStrike" kern="1200" cap="none" spc="0" normalizeH="0" baseline="0" noProof="0" dirty="0">
                <a:ln>
                  <a:noFill/>
                </a:ln>
                <a:solidFill>
                  <a:srgbClr val="0432FF"/>
                </a:solidFill>
                <a:effectLst/>
                <a:uLnTx/>
                <a:uFillTx/>
                <a:latin typeface="Arial" panose="020B0604020202020204" pitchFamily="34" charset="0"/>
                <a:ea typeface="Book Antiqua" charset="0"/>
                <a:cs typeface="Arial" panose="020B0604020202020204" pitchFamily="34" charset="0"/>
              </a:rPr>
              <a:t>Joule </a:t>
            </a:r>
            <a:r>
              <a:rPr kumimoji="0" lang="en-US" sz="2400" b="0" i="0" u="none" strike="noStrike" kern="1200" cap="none" spc="0" normalizeH="0" baseline="0" noProof="0" dirty="0">
                <a:ln>
                  <a:noFill/>
                </a:ln>
                <a:solidFill>
                  <a:srgbClr val="0432FF"/>
                </a:solidFill>
                <a:effectLst/>
                <a:uLnTx/>
                <a:uFillTx/>
                <a:latin typeface="Arial" panose="020B0604020202020204" pitchFamily="34" charset="0"/>
                <a:ea typeface="Book Antiqua" charset="0"/>
                <a:cs typeface="Arial" panose="020B0604020202020204" pitchFamily="34" charset="0"/>
              </a:rPr>
              <a:t>4</a:t>
            </a:r>
            <a:r>
              <a:rPr kumimoji="0" lang="en-US" sz="2400" b="0" i="1" u="none" strike="noStrike" kern="1200" cap="none" spc="0" normalizeH="0" baseline="0" noProof="0" dirty="0">
                <a:ln>
                  <a:noFill/>
                </a:ln>
                <a:solidFill>
                  <a:srgbClr val="0432FF"/>
                </a:solidFill>
                <a:effectLst/>
                <a:uLnTx/>
                <a:uFillTx/>
                <a:latin typeface="Arial" panose="020B0604020202020204" pitchFamily="34" charset="0"/>
                <a:ea typeface="Book Antiqua" charset="0"/>
                <a:cs typeface="Arial" panose="020B0604020202020204" pitchFamily="34" charset="0"/>
              </a:rPr>
              <a:t>, </a:t>
            </a:r>
            <a:r>
              <a:rPr kumimoji="0" lang="en-US" sz="2400" b="0" i="0" u="none" strike="noStrike" kern="1200" cap="none" spc="0" normalizeH="0" baseline="0" noProof="0" dirty="0">
                <a:ln>
                  <a:noFill/>
                </a:ln>
                <a:solidFill>
                  <a:srgbClr val="0432FF"/>
                </a:solidFill>
                <a:effectLst/>
                <a:uLnTx/>
                <a:uFillTx/>
                <a:latin typeface="Arial" panose="020B0604020202020204" pitchFamily="34" charset="0"/>
                <a:ea typeface="Book Antiqua" charset="0"/>
                <a:cs typeface="Arial" panose="020B0604020202020204" pitchFamily="34" charset="0"/>
              </a:rPr>
              <a:t>1 – 11, July 15, 2020) </a:t>
            </a:r>
          </a:p>
        </p:txBody>
      </p:sp>
      <p:pic>
        <p:nvPicPr>
          <p:cNvPr id="17" name="Picture 16"/>
          <p:cNvPicPr>
            <a:picLocks noChangeAspect="1"/>
          </p:cNvPicPr>
          <p:nvPr/>
        </p:nvPicPr>
        <p:blipFill>
          <a:blip r:embed="rId2"/>
          <a:stretch>
            <a:fillRect/>
          </a:stretch>
        </p:blipFill>
        <p:spPr>
          <a:xfrm>
            <a:off x="1995212" y="3336255"/>
            <a:ext cx="2757080" cy="2757080"/>
          </a:xfrm>
          <a:prstGeom prst="rect">
            <a:avLst/>
          </a:prstGeom>
        </p:spPr>
      </p:pic>
      <p:grpSp>
        <p:nvGrpSpPr>
          <p:cNvPr id="5" name="Group 4">
            <a:extLst>
              <a:ext uri="{FF2B5EF4-FFF2-40B4-BE49-F238E27FC236}">
                <a16:creationId xmlns:a16="http://schemas.microsoft.com/office/drawing/2014/main" id="{93F49348-AA6F-BB41-BA4A-A687515F8312}"/>
              </a:ext>
            </a:extLst>
          </p:cNvPr>
          <p:cNvGrpSpPr/>
          <p:nvPr/>
        </p:nvGrpSpPr>
        <p:grpSpPr>
          <a:xfrm>
            <a:off x="5179139" y="3296234"/>
            <a:ext cx="4066429" cy="3242567"/>
            <a:chOff x="5113037" y="3219115"/>
            <a:chExt cx="4066429" cy="3242567"/>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00692" y="3276456"/>
              <a:ext cx="3815141" cy="2848945"/>
            </a:xfrm>
            <a:prstGeom prst="rect">
              <a:avLst/>
            </a:prstGeom>
          </p:spPr>
        </p:pic>
        <p:sp>
          <p:nvSpPr>
            <p:cNvPr id="9" name="TextBox 8"/>
            <p:cNvSpPr txBox="1"/>
            <p:nvPr/>
          </p:nvSpPr>
          <p:spPr>
            <a:xfrm>
              <a:off x="7964611" y="5723018"/>
              <a:ext cx="1214855" cy="369332"/>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1/250</a:t>
              </a:r>
            </a:p>
          </p:txBody>
        </p:sp>
        <p:sp>
          <p:nvSpPr>
            <p:cNvPr id="10" name="TextBox 9"/>
            <p:cNvSpPr txBox="1"/>
            <p:nvPr/>
          </p:nvSpPr>
          <p:spPr>
            <a:xfrm>
              <a:off x="6929610" y="5712001"/>
              <a:ext cx="1156130" cy="369332"/>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1/2000</a:t>
              </a:r>
            </a:p>
          </p:txBody>
        </p:sp>
        <p:sp>
          <p:nvSpPr>
            <p:cNvPr id="18" name="TextBox 17">
              <a:extLst>
                <a:ext uri="{FF2B5EF4-FFF2-40B4-BE49-F238E27FC236}">
                  <a16:creationId xmlns:a16="http://schemas.microsoft.com/office/drawing/2014/main" id="{2E2FA866-FCB0-6A4B-A5A2-495E9752233A}"/>
                </a:ext>
              </a:extLst>
            </p:cNvPr>
            <p:cNvSpPr txBox="1"/>
            <p:nvPr/>
          </p:nvSpPr>
          <p:spPr>
            <a:xfrm>
              <a:off x="5812958" y="5713931"/>
              <a:ext cx="1204788" cy="406265"/>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1/20,000</a:t>
              </a:r>
            </a:p>
          </p:txBody>
        </p:sp>
        <p:sp>
          <p:nvSpPr>
            <p:cNvPr id="2" name="TextBox 1">
              <a:extLst>
                <a:ext uri="{FF2B5EF4-FFF2-40B4-BE49-F238E27FC236}">
                  <a16:creationId xmlns:a16="http://schemas.microsoft.com/office/drawing/2014/main" id="{7C4224E6-31B0-9442-83FB-501C89820889}"/>
                </a:ext>
              </a:extLst>
            </p:cNvPr>
            <p:cNvSpPr txBox="1"/>
            <p:nvPr/>
          </p:nvSpPr>
          <p:spPr>
            <a:xfrm>
              <a:off x="5248076" y="3219115"/>
              <a:ext cx="578756" cy="369332"/>
            </a:xfrm>
            <a:prstGeom prst="rect">
              <a:avLst/>
            </a:prstGeom>
            <a:solidFill>
              <a:schemeClr val="bg1"/>
            </a:solid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1.0</a:t>
              </a:r>
            </a:p>
          </p:txBody>
        </p:sp>
        <p:sp>
          <p:nvSpPr>
            <p:cNvPr id="19" name="TextBox 18">
              <a:extLst>
                <a:ext uri="{FF2B5EF4-FFF2-40B4-BE49-F238E27FC236}">
                  <a16:creationId xmlns:a16="http://schemas.microsoft.com/office/drawing/2014/main" id="{94B66A16-A857-EA47-BD10-BBAB8287DAB2}"/>
                </a:ext>
              </a:extLst>
            </p:cNvPr>
            <p:cNvSpPr txBox="1"/>
            <p:nvPr/>
          </p:nvSpPr>
          <p:spPr>
            <a:xfrm>
              <a:off x="5244516" y="3645329"/>
              <a:ext cx="578756" cy="369332"/>
            </a:xfrm>
            <a:prstGeom prst="rect">
              <a:avLst/>
            </a:prstGeom>
            <a:solidFill>
              <a:schemeClr val="bg1"/>
            </a:solid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0.8</a:t>
              </a:r>
            </a:p>
          </p:txBody>
        </p:sp>
        <p:sp>
          <p:nvSpPr>
            <p:cNvPr id="3" name="TextBox 2">
              <a:extLst>
                <a:ext uri="{FF2B5EF4-FFF2-40B4-BE49-F238E27FC236}">
                  <a16:creationId xmlns:a16="http://schemas.microsoft.com/office/drawing/2014/main" id="{8AC0F978-0D11-7245-B346-A4634F499C65}"/>
                </a:ext>
              </a:extLst>
            </p:cNvPr>
            <p:cNvSpPr txBox="1"/>
            <p:nvPr/>
          </p:nvSpPr>
          <p:spPr>
            <a:xfrm rot="16200000">
              <a:off x="4656186" y="4471511"/>
              <a:ext cx="1283033" cy="369332"/>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Book Antiqua"/>
                <a:ea typeface="+mn-ea"/>
                <a:cs typeface="+mn-cs"/>
              </a:endParaRPr>
            </a:p>
          </p:txBody>
        </p:sp>
        <p:sp>
          <p:nvSpPr>
            <p:cNvPr id="20" name="TextBox 19">
              <a:extLst>
                <a:ext uri="{FF2B5EF4-FFF2-40B4-BE49-F238E27FC236}">
                  <a16:creationId xmlns:a16="http://schemas.microsoft.com/office/drawing/2014/main" id="{544CBEFD-33B8-E44E-AD5F-9CD579B3C218}"/>
                </a:ext>
              </a:extLst>
            </p:cNvPr>
            <p:cNvSpPr txBox="1"/>
            <p:nvPr/>
          </p:nvSpPr>
          <p:spPr>
            <a:xfrm>
              <a:off x="5300692" y="4094016"/>
              <a:ext cx="522580" cy="369332"/>
            </a:xfrm>
            <a:prstGeom prst="rect">
              <a:avLst/>
            </a:prstGeom>
            <a:solidFill>
              <a:schemeClr val="bg1"/>
            </a:solid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0.6</a:t>
              </a:r>
            </a:p>
          </p:txBody>
        </p:sp>
        <p:sp>
          <p:nvSpPr>
            <p:cNvPr id="21" name="TextBox 20">
              <a:extLst>
                <a:ext uri="{FF2B5EF4-FFF2-40B4-BE49-F238E27FC236}">
                  <a16:creationId xmlns:a16="http://schemas.microsoft.com/office/drawing/2014/main" id="{8807832C-B904-A24A-8EF7-7980B1104AE0}"/>
                </a:ext>
              </a:extLst>
            </p:cNvPr>
            <p:cNvSpPr txBox="1"/>
            <p:nvPr/>
          </p:nvSpPr>
          <p:spPr>
            <a:xfrm>
              <a:off x="5307058" y="4575335"/>
              <a:ext cx="522580" cy="369332"/>
            </a:xfrm>
            <a:prstGeom prst="rect">
              <a:avLst/>
            </a:prstGeom>
            <a:solidFill>
              <a:schemeClr val="bg1"/>
            </a:solid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0.4</a:t>
              </a:r>
            </a:p>
          </p:txBody>
        </p:sp>
        <p:sp>
          <p:nvSpPr>
            <p:cNvPr id="22" name="TextBox 21">
              <a:extLst>
                <a:ext uri="{FF2B5EF4-FFF2-40B4-BE49-F238E27FC236}">
                  <a16:creationId xmlns:a16="http://schemas.microsoft.com/office/drawing/2014/main" id="{28CCBA13-A8BC-CC41-9B5B-6838409F0D06}"/>
                </a:ext>
              </a:extLst>
            </p:cNvPr>
            <p:cNvSpPr txBox="1"/>
            <p:nvPr/>
          </p:nvSpPr>
          <p:spPr>
            <a:xfrm>
              <a:off x="5309215" y="5025301"/>
              <a:ext cx="522580" cy="406265"/>
            </a:xfrm>
            <a:prstGeom prst="rect">
              <a:avLst/>
            </a:prstGeom>
            <a:solidFill>
              <a:schemeClr val="bg1"/>
            </a:solid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0.2</a:t>
              </a:r>
            </a:p>
          </p:txBody>
        </p:sp>
        <p:sp>
          <p:nvSpPr>
            <p:cNvPr id="23" name="TextBox 22">
              <a:extLst>
                <a:ext uri="{FF2B5EF4-FFF2-40B4-BE49-F238E27FC236}">
                  <a16:creationId xmlns:a16="http://schemas.microsoft.com/office/drawing/2014/main" id="{39DC4A24-94A1-3F49-91FF-7F47677F97E1}"/>
                </a:ext>
              </a:extLst>
            </p:cNvPr>
            <p:cNvSpPr txBox="1"/>
            <p:nvPr/>
          </p:nvSpPr>
          <p:spPr>
            <a:xfrm>
              <a:off x="5299601" y="5482586"/>
              <a:ext cx="522580" cy="369332"/>
            </a:xfrm>
            <a:prstGeom prst="rect">
              <a:avLst/>
            </a:prstGeom>
            <a:solidFill>
              <a:schemeClr val="bg1"/>
            </a:solid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0.0</a:t>
              </a:r>
            </a:p>
          </p:txBody>
        </p:sp>
        <p:sp>
          <p:nvSpPr>
            <p:cNvPr id="4" name="TextBox 3">
              <a:extLst>
                <a:ext uri="{FF2B5EF4-FFF2-40B4-BE49-F238E27FC236}">
                  <a16:creationId xmlns:a16="http://schemas.microsoft.com/office/drawing/2014/main" id="{7F0FDAC0-F8E4-6648-9DD2-EED66BD52DB0}"/>
                </a:ext>
              </a:extLst>
            </p:cNvPr>
            <p:cNvSpPr txBox="1"/>
            <p:nvPr/>
          </p:nvSpPr>
          <p:spPr>
            <a:xfrm>
              <a:off x="6234020" y="6092350"/>
              <a:ext cx="2635447"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Li/Na molar fraction</a:t>
              </a:r>
            </a:p>
          </p:txBody>
        </p:sp>
      </p:grpSp>
    </p:spTree>
    <p:extLst>
      <p:ext uri="{BB962C8B-B14F-4D97-AF65-F5344CB8AC3E}">
        <p14:creationId xmlns:p14="http://schemas.microsoft.com/office/powerpoint/2010/main" val="26604419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BB3FA50-4651-EF42-B5FE-1A0538EE7C8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55B805-7E02-4016-A545-A27B71C5EBD8}" type="slidenum">
              <a:rPr kumimoji="0" lang="en-US" sz="14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400" b="0" i="0" u="none" strike="noStrike" kern="1200" cap="none" spc="0" normalizeH="0" baseline="0" noProof="0" dirty="0">
              <a:ln>
                <a:noFill/>
              </a:ln>
              <a:solidFill>
                <a:srgbClr val="000000"/>
              </a:solidFill>
              <a:effectLst/>
              <a:uLnTx/>
              <a:uFillTx/>
              <a:latin typeface="Arial"/>
              <a:ea typeface="+mn-ea"/>
              <a:cs typeface="+mn-cs"/>
            </a:endParaRPr>
          </a:p>
        </p:txBody>
      </p:sp>
      <p:sp>
        <p:nvSpPr>
          <p:cNvPr id="3" name="TextBox 2">
            <a:extLst>
              <a:ext uri="{FF2B5EF4-FFF2-40B4-BE49-F238E27FC236}">
                <a16:creationId xmlns:a16="http://schemas.microsoft.com/office/drawing/2014/main" id="{D84CC8D6-9EEA-844C-8B43-51128C6DB4F2}"/>
              </a:ext>
            </a:extLst>
          </p:cNvPr>
          <p:cNvSpPr txBox="1"/>
          <p:nvPr/>
        </p:nvSpPr>
        <p:spPr>
          <a:xfrm>
            <a:off x="1739630" y="749087"/>
            <a:ext cx="8712739" cy="1095043"/>
          </a:xfrm>
          <a:prstGeom prst="rect">
            <a:avLst/>
          </a:prstGeom>
          <a:noFill/>
        </p:spPr>
        <p:txBody>
          <a:bodyPr wrap="square" rtlCol="0">
            <a:spAutoFit/>
          </a:bodyPr>
          <a:lstStyle/>
          <a:p>
            <a:pPr marL="0" marR="0" lvl="0" indent="0" algn="ctr" defTabSz="457200" rtl="0" eaLnBrk="1" fontAlgn="auto" latinLnBrk="0" hangingPunct="1">
              <a:lnSpc>
                <a:spcPct val="12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73FEFF"/>
                </a:solidFill>
                <a:effectLst/>
                <a:uLnTx/>
                <a:uFillTx/>
                <a:latin typeface="Book Antiqua" panose="02040602050305030304" pitchFamily="18" charset="0"/>
                <a:ea typeface="+mn-ea"/>
                <a:cs typeface="+mn-cs"/>
              </a:rPr>
              <a:t>There were unintended consequences to the multiple industrial and agricultural revolutions.  </a:t>
            </a:r>
          </a:p>
        </p:txBody>
      </p:sp>
      <p:sp>
        <p:nvSpPr>
          <p:cNvPr id="4" name="TextBox 3">
            <a:extLst>
              <a:ext uri="{FF2B5EF4-FFF2-40B4-BE49-F238E27FC236}">
                <a16:creationId xmlns:a16="http://schemas.microsoft.com/office/drawing/2014/main" id="{332FA4AC-D041-F34A-B6B2-F20F246EB3CF}"/>
              </a:ext>
            </a:extLst>
          </p:cNvPr>
          <p:cNvSpPr txBox="1"/>
          <p:nvPr/>
        </p:nvSpPr>
        <p:spPr>
          <a:xfrm>
            <a:off x="1406235" y="2236713"/>
            <a:ext cx="9379527" cy="1095043"/>
          </a:xfrm>
          <a:prstGeom prst="rect">
            <a:avLst/>
          </a:prstGeom>
          <a:noFill/>
        </p:spPr>
        <p:txBody>
          <a:bodyPr wrap="square" rtlCol="0">
            <a:spAutoFit/>
          </a:bodyPr>
          <a:lstStyle/>
          <a:p>
            <a:pPr marL="0" marR="0" lvl="0" indent="0" algn="ctr" defTabSz="457200" rtl="0" eaLnBrk="1" fontAlgn="auto" latinLnBrk="0" hangingPunct="1">
              <a:lnSpc>
                <a:spcPct val="12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73FEFF"/>
                </a:solidFill>
                <a:effectLst/>
                <a:uLnTx/>
                <a:uFillTx/>
                <a:latin typeface="Book Antiqua" panose="02040602050305030304" pitchFamily="18" charset="0"/>
                <a:ea typeface="+mn-ea"/>
                <a:cs typeface="+mn-cs"/>
              </a:rPr>
              <a:t>Greenhouse gas emissions (CO</a:t>
            </a:r>
            <a:r>
              <a:rPr kumimoji="0" lang="en-US" sz="2800" b="0" i="0" u="none" strike="noStrike" kern="1200" cap="none" spc="0" normalizeH="0" baseline="-25000" noProof="0" dirty="0">
                <a:ln>
                  <a:noFill/>
                </a:ln>
                <a:solidFill>
                  <a:srgbClr val="73FEFF"/>
                </a:solidFill>
                <a:effectLst/>
                <a:uLnTx/>
                <a:uFillTx/>
                <a:latin typeface="Book Antiqua" panose="02040602050305030304" pitchFamily="18" charset="0"/>
                <a:ea typeface="+mn-ea"/>
                <a:cs typeface="+mn-cs"/>
              </a:rPr>
              <a:t>2</a:t>
            </a:r>
            <a:r>
              <a:rPr kumimoji="0" lang="en-US" sz="2800" b="0" i="0" u="none" strike="noStrike" kern="1200" cap="none" spc="0" normalizeH="0" baseline="0" noProof="0" dirty="0">
                <a:ln>
                  <a:noFill/>
                </a:ln>
                <a:solidFill>
                  <a:srgbClr val="73FEFF"/>
                </a:solidFill>
                <a:effectLst/>
                <a:uLnTx/>
                <a:uFillTx/>
                <a:latin typeface="Book Antiqua" panose="02040602050305030304" pitchFamily="18" charset="0"/>
                <a:ea typeface="+mn-ea"/>
                <a:cs typeface="+mn-cs"/>
              </a:rPr>
              <a:t>, CH</a:t>
            </a:r>
            <a:r>
              <a:rPr kumimoji="0" lang="en-US" sz="2800" b="0" i="0" u="none" strike="noStrike" kern="1200" cap="none" spc="0" normalizeH="0" baseline="-25000" noProof="0" dirty="0">
                <a:ln>
                  <a:noFill/>
                </a:ln>
                <a:solidFill>
                  <a:srgbClr val="73FEFF"/>
                </a:solidFill>
                <a:effectLst/>
                <a:uLnTx/>
                <a:uFillTx/>
                <a:latin typeface="Book Antiqua" panose="02040602050305030304" pitchFamily="18" charset="0"/>
                <a:ea typeface="+mn-ea"/>
                <a:cs typeface="+mn-cs"/>
              </a:rPr>
              <a:t>4</a:t>
            </a:r>
            <a:r>
              <a:rPr kumimoji="0" lang="en-US" sz="2800" b="0" i="0" u="none" strike="noStrike" kern="1200" cap="none" spc="0" normalizeH="0" baseline="0" noProof="0" dirty="0">
                <a:ln>
                  <a:noFill/>
                </a:ln>
                <a:solidFill>
                  <a:srgbClr val="73FEFF"/>
                </a:solidFill>
                <a:effectLst/>
                <a:uLnTx/>
                <a:uFillTx/>
                <a:latin typeface="Book Antiqua" panose="02040602050305030304" pitchFamily="18" charset="0"/>
                <a:ea typeface="+mn-ea"/>
                <a:cs typeface="+mn-cs"/>
              </a:rPr>
              <a:t>, N</a:t>
            </a:r>
            <a:r>
              <a:rPr kumimoji="0" lang="en-US" sz="2800" b="0" i="0" u="none" strike="noStrike" kern="1200" cap="none" spc="0" normalizeH="0" baseline="-25000" noProof="0" dirty="0">
                <a:ln>
                  <a:noFill/>
                </a:ln>
                <a:solidFill>
                  <a:srgbClr val="73FEFF"/>
                </a:solidFill>
                <a:effectLst/>
                <a:uLnTx/>
                <a:uFillTx/>
                <a:latin typeface="Book Antiqua" panose="02040602050305030304" pitchFamily="18" charset="0"/>
                <a:ea typeface="+mn-ea"/>
                <a:cs typeface="+mn-cs"/>
              </a:rPr>
              <a:t>2</a:t>
            </a:r>
            <a:r>
              <a:rPr kumimoji="0" lang="en-US" sz="2800" b="0" i="0" u="none" strike="noStrike" kern="1200" cap="none" spc="0" normalizeH="0" baseline="0" noProof="0" dirty="0">
                <a:ln>
                  <a:noFill/>
                </a:ln>
                <a:solidFill>
                  <a:srgbClr val="73FEFF"/>
                </a:solidFill>
                <a:effectLst/>
                <a:uLnTx/>
                <a:uFillTx/>
                <a:latin typeface="Book Antiqua" panose="02040602050305030304" pitchFamily="18" charset="0"/>
                <a:ea typeface="+mn-ea"/>
                <a:cs typeface="+mn-cs"/>
              </a:rPr>
              <a:t>0 and fluorinated gases) from agriculture are changing our climate.</a:t>
            </a:r>
          </a:p>
        </p:txBody>
      </p:sp>
      <p:sp>
        <p:nvSpPr>
          <p:cNvPr id="5" name="TextBox 4">
            <a:extLst>
              <a:ext uri="{FF2B5EF4-FFF2-40B4-BE49-F238E27FC236}">
                <a16:creationId xmlns:a16="http://schemas.microsoft.com/office/drawing/2014/main" id="{EFC82FE7-B853-05A9-E608-2DBF68E76298}"/>
              </a:ext>
            </a:extLst>
          </p:cNvPr>
          <p:cNvSpPr txBox="1"/>
          <p:nvPr/>
        </p:nvSpPr>
        <p:spPr>
          <a:xfrm>
            <a:off x="1739630" y="4133377"/>
            <a:ext cx="8122101" cy="584775"/>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66FF66"/>
                </a:solidFill>
                <a:effectLst/>
                <a:uLnTx/>
                <a:uFillTx/>
                <a:latin typeface="Book Antiqua"/>
                <a:ea typeface="ＭＳ Ｐゴシック" charset="0"/>
                <a:cs typeface="Book Antiqua"/>
              </a:rPr>
              <a:t>We will need a 4</a:t>
            </a:r>
            <a:r>
              <a:rPr kumimoji="0" lang="en-US" sz="3200" b="0" i="0" u="none" strike="noStrike" kern="1200" cap="none" spc="0" normalizeH="0" baseline="30000" noProof="0" dirty="0">
                <a:ln>
                  <a:noFill/>
                </a:ln>
                <a:solidFill>
                  <a:srgbClr val="66FF66"/>
                </a:solidFill>
                <a:effectLst/>
                <a:uLnTx/>
                <a:uFillTx/>
                <a:latin typeface="Book Antiqua"/>
                <a:ea typeface="ＭＳ Ｐゴシック" charset="0"/>
                <a:cs typeface="Book Antiqua"/>
              </a:rPr>
              <a:t>th</a:t>
            </a:r>
            <a:r>
              <a:rPr kumimoji="0" lang="en-US" sz="3200" b="0" i="0" u="none" strike="noStrike" kern="1200" cap="none" spc="0" normalizeH="0" baseline="0" noProof="0" dirty="0">
                <a:ln>
                  <a:noFill/>
                </a:ln>
                <a:solidFill>
                  <a:srgbClr val="66FF66"/>
                </a:solidFill>
                <a:effectLst/>
                <a:uLnTx/>
                <a:uFillTx/>
                <a:latin typeface="Book Antiqua"/>
                <a:ea typeface="ＭＳ Ｐゴシック" charset="0"/>
                <a:cs typeface="Book Antiqua"/>
              </a:rPr>
              <a:t> agricultural </a:t>
            </a:r>
            <a:r>
              <a:rPr kumimoji="0" lang="en-US" sz="3200" b="0" i="0" u="none" strike="noStrike" kern="1200" cap="none" spc="0" normalizeH="0" baseline="0" noProof="0" dirty="0" err="1">
                <a:ln>
                  <a:noFill/>
                </a:ln>
                <a:solidFill>
                  <a:srgbClr val="66FF66"/>
                </a:solidFill>
                <a:effectLst/>
                <a:uLnTx/>
                <a:uFillTx/>
                <a:latin typeface="Book Antiqua"/>
                <a:ea typeface="ＭＳ Ｐゴシック" charset="0"/>
                <a:cs typeface="Book Antiqua"/>
              </a:rPr>
              <a:t>revolutio</a:t>
            </a:r>
            <a:r>
              <a:rPr kumimoji="0" lang="en-US" sz="3200" b="0" i="0" u="none" strike="noStrike" kern="1200" cap="none" spc="0" normalizeH="0" baseline="0" noProof="0" dirty="0">
                <a:ln>
                  <a:noFill/>
                </a:ln>
                <a:solidFill>
                  <a:srgbClr val="66FF66"/>
                </a:solidFill>
                <a:effectLst/>
                <a:uLnTx/>
                <a:uFillTx/>
                <a:latin typeface="Book Antiqua"/>
                <a:ea typeface="ＭＳ Ｐゴシック" charset="0"/>
                <a:cs typeface="Book Antiqua"/>
              </a:rPr>
              <a:t>n</a:t>
            </a:r>
          </a:p>
        </p:txBody>
      </p:sp>
    </p:spTree>
    <p:extLst>
      <p:ext uri="{BB962C8B-B14F-4D97-AF65-F5344CB8AC3E}">
        <p14:creationId xmlns:p14="http://schemas.microsoft.com/office/powerpoint/2010/main" val="17479877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7FE0F70-69F3-294C-8562-B4EBD5AC7DB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1160B15-8816-4A5D-ADCD-75740169F71A}" type="slidenum">
              <a:rPr kumimoji="0" lang="en-US" sz="14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3" name="TextBox 2">
            <a:extLst>
              <a:ext uri="{FF2B5EF4-FFF2-40B4-BE49-F238E27FC236}">
                <a16:creationId xmlns:a16="http://schemas.microsoft.com/office/drawing/2014/main" id="{2DB84B42-9AEB-D740-8FE5-AC9B67A3757C}"/>
              </a:ext>
            </a:extLst>
          </p:cNvPr>
          <p:cNvSpPr txBox="1"/>
          <p:nvPr/>
        </p:nvSpPr>
        <p:spPr>
          <a:xfrm>
            <a:off x="426589" y="3742173"/>
            <a:ext cx="6092734" cy="156966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Cambria Math" panose="02040503050406030204" pitchFamily="18" charset="0"/>
                <a:cs typeface="Times New Roman" panose="02020603050405020304" pitchFamily="18" charset="0"/>
              </a:rPr>
              <a:t>Agriculture began only 12,000 years ago in Middle East “fertile crescent”, North and South China, New Guinea and Ethiopia, and in the Americas. </a:t>
            </a:r>
            <a:r>
              <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Cambria Math" panose="02040503050406030204" pitchFamily="18" charset="0"/>
                <a:cs typeface="Times New Roman" panose="02020603050405020304" pitchFamily="18" charset="0"/>
              </a:rPr>
              <a:t>Why </a:t>
            </a:r>
            <a:r>
              <a:rPr lang="en-US" sz="2400" b="1" dirty="0">
                <a:solidFill>
                  <a:srgbClr val="000000"/>
                </a:solidFill>
                <a:latin typeface="Times New Roman" panose="02020603050405020304" pitchFamily="18" charset="0"/>
                <a:ea typeface="Cambria Math" panose="02040503050406030204" pitchFamily="18" charset="0"/>
                <a:cs typeface="Times New Roman" panose="02020603050405020304" pitchFamily="18" charset="0"/>
              </a:rPr>
              <a:t>did it take so long</a:t>
            </a:r>
            <a:r>
              <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Cambria Math" panose="02040503050406030204" pitchFamily="18" charset="0"/>
                <a:cs typeface="Times New Roman" panose="02020603050405020304" pitchFamily="18" charset="0"/>
              </a:rPr>
              <a:t>?</a:t>
            </a:r>
            <a:endParaRPr kumimoji="0" lang="en-US" sz="2400" b="1" i="0" u="none" strike="noStrike" kern="1200" cap="none" spc="0" normalizeH="0" baseline="0" noProof="0" dirty="0">
              <a:ln>
                <a:noFill/>
              </a:ln>
              <a:solidFill>
                <a:srgbClr val="009051"/>
              </a:solidFill>
              <a:effectLst/>
              <a:uLnTx/>
              <a:uFillTx/>
              <a:latin typeface="Times New Roman" panose="02020603050405020304" pitchFamily="18" charset="0"/>
              <a:ea typeface="Cambria Math" panose="02040503050406030204" pitchFamily="18" charset="0"/>
              <a:cs typeface="Times New Roman" panose="02020603050405020304" pitchFamily="18" charset="0"/>
            </a:endParaRPr>
          </a:p>
        </p:txBody>
      </p:sp>
      <p:pic>
        <p:nvPicPr>
          <p:cNvPr id="11272" name="Picture 8" descr="Solved Use the ice core record from Antarctica (below) to | Chegg.com">
            <a:extLst>
              <a:ext uri="{FF2B5EF4-FFF2-40B4-BE49-F238E27FC236}">
                <a16:creationId xmlns:a16="http://schemas.microsoft.com/office/drawing/2014/main" id="{2A1BD68C-0190-304B-9C8F-3AFA2FE3327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3392" b="30093"/>
          <a:stretch/>
        </p:blipFill>
        <p:spPr bwMode="auto">
          <a:xfrm>
            <a:off x="176504" y="588439"/>
            <a:ext cx="9485018" cy="2890153"/>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8FA54698-3E71-612D-E6B8-A752F1B1DC99}"/>
              </a:ext>
            </a:extLst>
          </p:cNvPr>
          <p:cNvGrpSpPr/>
          <p:nvPr/>
        </p:nvGrpSpPr>
        <p:grpSpPr>
          <a:xfrm>
            <a:off x="3192385" y="795421"/>
            <a:ext cx="6232357" cy="479643"/>
            <a:chOff x="3192385" y="795421"/>
            <a:chExt cx="6232357" cy="479643"/>
          </a:xfrm>
        </p:grpSpPr>
        <p:sp>
          <p:nvSpPr>
            <p:cNvPr id="9" name="Left-Right Arrow 8">
              <a:extLst>
                <a:ext uri="{FF2B5EF4-FFF2-40B4-BE49-F238E27FC236}">
                  <a16:creationId xmlns:a16="http://schemas.microsoft.com/office/drawing/2014/main" id="{082B7D82-D2E7-1949-9389-8A84E3E04572}"/>
                </a:ext>
              </a:extLst>
            </p:cNvPr>
            <p:cNvSpPr/>
            <p:nvPr/>
          </p:nvSpPr>
          <p:spPr bwMode="auto">
            <a:xfrm>
              <a:off x="3192385" y="795421"/>
              <a:ext cx="6232357" cy="479643"/>
            </a:xfrm>
            <a:prstGeom prst="leftRightArrow">
              <a:avLst/>
            </a:prstGeom>
            <a:solidFill>
              <a:schemeClr val="accent1"/>
            </a:solidFill>
            <a:ln w="9525" cap="flat" cmpd="sng" algn="ctr">
              <a:solidFill>
                <a:schemeClr val="tx1"/>
              </a:solidFill>
              <a:prstDash val="solid"/>
              <a:round/>
              <a:headEnd type="none" w="med" len="med"/>
              <a:tailEnd type="none" w="med" len="med"/>
            </a:ln>
            <a:effectLst>
              <a:prstShdw prst="shdw13" dist="53882" dir="13500000">
                <a:schemeClr val="bg2">
                  <a:alpha val="50000"/>
                </a:schemeClr>
              </a:prstShdw>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8" name="TextBox 7">
              <a:extLst>
                <a:ext uri="{FF2B5EF4-FFF2-40B4-BE49-F238E27FC236}">
                  <a16:creationId xmlns:a16="http://schemas.microsoft.com/office/drawing/2014/main" id="{B64906A3-1D90-A746-9BB5-D9688F97E8CE}"/>
                </a:ext>
              </a:extLst>
            </p:cNvPr>
            <p:cNvSpPr txBox="1"/>
            <p:nvPr/>
          </p:nvSpPr>
          <p:spPr>
            <a:xfrm>
              <a:off x="5083411" y="850891"/>
              <a:ext cx="2189747"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000000"/>
                  </a:solidFill>
                  <a:effectLst/>
                  <a:uLnTx/>
                  <a:uFillTx/>
                  <a:latin typeface="Arial"/>
                  <a:ea typeface="+mn-ea"/>
                  <a:cs typeface="+mn-cs"/>
                </a:rPr>
                <a:t>homo sapiens</a:t>
              </a:r>
            </a:p>
          </p:txBody>
        </p:sp>
      </p:grpSp>
      <p:grpSp>
        <p:nvGrpSpPr>
          <p:cNvPr id="39" name="Group 38">
            <a:extLst>
              <a:ext uri="{FF2B5EF4-FFF2-40B4-BE49-F238E27FC236}">
                <a16:creationId xmlns:a16="http://schemas.microsoft.com/office/drawing/2014/main" id="{895E0FFC-2F8A-AA49-9417-A68B9A091F46}"/>
              </a:ext>
            </a:extLst>
          </p:cNvPr>
          <p:cNvGrpSpPr/>
          <p:nvPr/>
        </p:nvGrpSpPr>
        <p:grpSpPr>
          <a:xfrm>
            <a:off x="6863597" y="1496291"/>
            <a:ext cx="5128149" cy="5223100"/>
            <a:chOff x="5845678" y="1530193"/>
            <a:chExt cx="5128149" cy="5223100"/>
          </a:xfrm>
        </p:grpSpPr>
        <p:pic>
          <p:nvPicPr>
            <p:cNvPr id="11274" name="Picture 10" descr="Global temperatures over last 24,000 years show today's warming  'unprecedented'">
              <a:extLst>
                <a:ext uri="{FF2B5EF4-FFF2-40B4-BE49-F238E27FC236}">
                  <a16:creationId xmlns:a16="http://schemas.microsoft.com/office/drawing/2014/main" id="{953B1BC2-131A-8148-9D0B-0F2230AB807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8576" b="5359"/>
            <a:stretch/>
          </p:blipFill>
          <p:spPr bwMode="auto">
            <a:xfrm>
              <a:off x="6029765" y="3938193"/>
              <a:ext cx="4881559" cy="2783284"/>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Arrow Connector 11">
              <a:extLst>
                <a:ext uri="{FF2B5EF4-FFF2-40B4-BE49-F238E27FC236}">
                  <a16:creationId xmlns:a16="http://schemas.microsoft.com/office/drawing/2014/main" id="{CF0A5119-9D36-DD42-833C-127AE1F40559}"/>
                </a:ext>
              </a:extLst>
            </p:cNvPr>
            <p:cNvCxnSpPr>
              <a:cxnSpLocks/>
            </p:cNvCxnSpPr>
            <p:nvPr/>
          </p:nvCxnSpPr>
          <p:spPr bwMode="auto">
            <a:xfrm flipH="1">
              <a:off x="6529137" y="3039095"/>
              <a:ext cx="1335817" cy="990137"/>
            </a:xfrm>
            <a:prstGeom prst="straightConnector1">
              <a:avLst/>
            </a:prstGeom>
            <a:solidFill>
              <a:schemeClr val="accent1"/>
            </a:solidFill>
            <a:ln w="28575" cap="flat" cmpd="sng" algn="ctr">
              <a:solidFill>
                <a:srgbClr val="3B79FF"/>
              </a:solidFill>
              <a:prstDash val="solid"/>
              <a:round/>
              <a:headEnd type="none" w="med" len="med"/>
              <a:tailEnd type="none" w="med" len="med"/>
            </a:ln>
            <a:effectLst/>
          </p:spPr>
        </p:cxnSp>
        <p:cxnSp>
          <p:nvCxnSpPr>
            <p:cNvPr id="24" name="Straight Arrow Connector 23">
              <a:extLst>
                <a:ext uri="{FF2B5EF4-FFF2-40B4-BE49-F238E27FC236}">
                  <a16:creationId xmlns:a16="http://schemas.microsoft.com/office/drawing/2014/main" id="{67B7037C-E981-184B-A925-64442A10C514}"/>
                </a:ext>
              </a:extLst>
            </p:cNvPr>
            <p:cNvCxnSpPr>
              <a:cxnSpLocks/>
            </p:cNvCxnSpPr>
            <p:nvPr/>
          </p:nvCxnSpPr>
          <p:spPr bwMode="auto">
            <a:xfrm flipH="1" flipV="1">
              <a:off x="8361231" y="1530193"/>
              <a:ext cx="2472421" cy="2478031"/>
            </a:xfrm>
            <a:prstGeom prst="straightConnector1">
              <a:avLst/>
            </a:prstGeom>
            <a:solidFill>
              <a:schemeClr val="accent1"/>
            </a:solidFill>
            <a:ln w="28575" cap="flat" cmpd="sng" algn="ctr">
              <a:solidFill>
                <a:srgbClr val="3B79FF"/>
              </a:solidFill>
              <a:prstDash val="solid"/>
              <a:round/>
              <a:headEnd type="none" w="med" len="med"/>
              <a:tailEnd type="none" w="med" len="med"/>
            </a:ln>
            <a:effectLst/>
          </p:spPr>
        </p:cxn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0A4EB590-66C2-B94F-A3EA-4E4F0DF1F49D}"/>
                    </a:ext>
                  </a:extLst>
                </p:cNvPr>
                <p:cNvSpPr txBox="1"/>
                <p:nvPr/>
              </p:nvSpPr>
              <p:spPr>
                <a:xfrm rot="16200000">
                  <a:off x="5406753" y="5026814"/>
                  <a:ext cx="1339516" cy="461665"/>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0" lang="en-US" sz="2400" b="0" i="0"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Δ</m:t>
                        </m:r>
                        <m:r>
                          <a:rPr kumimoji="0" lang="en-US" sz="2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𝑇</m:t>
                        </m:r>
                        <m:r>
                          <a:rPr kumimoji="0" lang="en-US" sz="2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  ℃</m:t>
                        </m:r>
                      </m:oMath>
                    </m:oMathPara>
                  </a14:m>
                  <a:endParaRPr kumimoji="0" lang="en-US" sz="2400" b="0" i="0" u="none" strike="noStrike" kern="1200" cap="none" spc="0" normalizeH="0" baseline="0" noProof="0" dirty="0">
                    <a:ln>
                      <a:noFill/>
                    </a:ln>
                    <a:solidFill>
                      <a:srgbClr val="000000"/>
                    </a:solidFill>
                    <a:effectLst/>
                    <a:uLnTx/>
                    <a:uFillTx/>
                    <a:latin typeface="Arial"/>
                    <a:ea typeface="+mn-ea"/>
                    <a:cs typeface="+mn-cs"/>
                  </a:endParaRPr>
                </a:p>
              </p:txBody>
            </p:sp>
          </mc:Choice>
          <mc:Fallback xmlns="">
            <p:sp>
              <p:nvSpPr>
                <p:cNvPr id="22" name="TextBox 21">
                  <a:extLst>
                    <a:ext uri="{FF2B5EF4-FFF2-40B4-BE49-F238E27FC236}">
                      <a16:creationId xmlns:a16="http://schemas.microsoft.com/office/drawing/2014/main" id="{0A4EB590-66C2-B94F-A3EA-4E4F0DF1F49D}"/>
                    </a:ext>
                  </a:extLst>
                </p:cNvPr>
                <p:cNvSpPr txBox="1">
                  <a:spLocks noRot="1" noChangeAspect="1" noMove="1" noResize="1" noEditPoints="1" noAdjustHandles="1" noChangeArrowheads="1" noChangeShapeType="1" noTextEdit="1"/>
                </p:cNvSpPr>
                <p:nvPr/>
              </p:nvSpPr>
              <p:spPr>
                <a:xfrm rot="16200000">
                  <a:off x="5406753" y="5026814"/>
                  <a:ext cx="1339516" cy="461665"/>
                </a:xfrm>
                <a:prstGeom prst="rect">
                  <a:avLst/>
                </a:prstGeom>
                <a:blipFill>
                  <a:blip r:embed="rId4"/>
                  <a:stretch>
                    <a:fillRect r="-21622"/>
                  </a:stretch>
                </a:blipFill>
              </p:spPr>
              <p:txBody>
                <a:bodyPr/>
                <a:lstStyle/>
                <a:p>
                  <a:r>
                    <a:rPr lang="en-US">
                      <a:noFill/>
                    </a:rPr>
                    <a:t> </a:t>
                  </a:r>
                </a:p>
              </p:txBody>
            </p:sp>
          </mc:Fallback>
        </mc:AlternateContent>
        <p:sp>
          <p:nvSpPr>
            <p:cNvPr id="26" name="TextBox 25">
              <a:extLst>
                <a:ext uri="{FF2B5EF4-FFF2-40B4-BE49-F238E27FC236}">
                  <a16:creationId xmlns:a16="http://schemas.microsoft.com/office/drawing/2014/main" id="{DD55DA2F-E39B-EF45-9C4E-8A490B950746}"/>
                </a:ext>
              </a:extLst>
            </p:cNvPr>
            <p:cNvSpPr txBox="1"/>
            <p:nvPr/>
          </p:nvSpPr>
          <p:spPr>
            <a:xfrm>
              <a:off x="6428764" y="6363150"/>
              <a:ext cx="1457927" cy="369332"/>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20,000</a:t>
              </a:r>
            </a:p>
          </p:txBody>
        </p:sp>
        <p:sp>
          <p:nvSpPr>
            <p:cNvPr id="32" name="TextBox 31">
              <a:extLst>
                <a:ext uri="{FF2B5EF4-FFF2-40B4-BE49-F238E27FC236}">
                  <a16:creationId xmlns:a16="http://schemas.microsoft.com/office/drawing/2014/main" id="{94D3E529-B270-B047-95EE-C4FCEE71984D}"/>
                </a:ext>
              </a:extLst>
            </p:cNvPr>
            <p:cNvSpPr txBox="1"/>
            <p:nvPr/>
          </p:nvSpPr>
          <p:spPr>
            <a:xfrm>
              <a:off x="7766051" y="6367447"/>
              <a:ext cx="1641473" cy="369332"/>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10,000</a:t>
              </a:r>
            </a:p>
          </p:txBody>
        </p:sp>
        <p:cxnSp>
          <p:nvCxnSpPr>
            <p:cNvPr id="28" name="Straight Connector 27">
              <a:extLst>
                <a:ext uri="{FF2B5EF4-FFF2-40B4-BE49-F238E27FC236}">
                  <a16:creationId xmlns:a16="http://schemas.microsoft.com/office/drawing/2014/main" id="{298C0988-9273-354E-AE44-F6A56437D167}"/>
                </a:ext>
              </a:extLst>
            </p:cNvPr>
            <p:cNvCxnSpPr>
              <a:cxnSpLocks/>
            </p:cNvCxnSpPr>
            <p:nvPr/>
          </p:nvCxnSpPr>
          <p:spPr bwMode="auto">
            <a:xfrm>
              <a:off x="7058625" y="6203962"/>
              <a:ext cx="0" cy="128016"/>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36" name="Straight Connector 35">
              <a:extLst>
                <a:ext uri="{FF2B5EF4-FFF2-40B4-BE49-F238E27FC236}">
                  <a16:creationId xmlns:a16="http://schemas.microsoft.com/office/drawing/2014/main" id="{0AE9430E-0F09-454A-BA0B-FF9B540CC0AF}"/>
                </a:ext>
              </a:extLst>
            </p:cNvPr>
            <p:cNvCxnSpPr>
              <a:cxnSpLocks/>
            </p:cNvCxnSpPr>
            <p:nvPr/>
          </p:nvCxnSpPr>
          <p:spPr bwMode="auto">
            <a:xfrm>
              <a:off x="8582625" y="6203974"/>
              <a:ext cx="0" cy="128016"/>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37" name="Straight Connector 36">
              <a:extLst>
                <a:ext uri="{FF2B5EF4-FFF2-40B4-BE49-F238E27FC236}">
                  <a16:creationId xmlns:a16="http://schemas.microsoft.com/office/drawing/2014/main" id="{8AE43528-42F0-C443-B89B-34D322C0D680}"/>
                </a:ext>
              </a:extLst>
            </p:cNvPr>
            <p:cNvCxnSpPr>
              <a:cxnSpLocks/>
            </p:cNvCxnSpPr>
            <p:nvPr/>
          </p:nvCxnSpPr>
          <p:spPr bwMode="auto">
            <a:xfrm>
              <a:off x="9814525" y="6200799"/>
              <a:ext cx="0" cy="128016"/>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38" name="TextBox 37">
              <a:extLst>
                <a:ext uri="{FF2B5EF4-FFF2-40B4-BE49-F238E27FC236}">
                  <a16:creationId xmlns:a16="http://schemas.microsoft.com/office/drawing/2014/main" id="{B29D4990-66DC-024B-8916-CD25EF56EA70}"/>
                </a:ext>
              </a:extLst>
            </p:cNvPr>
            <p:cNvSpPr txBox="1"/>
            <p:nvPr/>
          </p:nvSpPr>
          <p:spPr>
            <a:xfrm>
              <a:off x="9369424" y="6374902"/>
              <a:ext cx="895349" cy="369332"/>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2,000</a:t>
              </a:r>
            </a:p>
          </p:txBody>
        </p:sp>
        <p:cxnSp>
          <p:nvCxnSpPr>
            <p:cNvPr id="31" name="Straight Connector 30">
              <a:extLst>
                <a:ext uri="{FF2B5EF4-FFF2-40B4-BE49-F238E27FC236}">
                  <a16:creationId xmlns:a16="http://schemas.microsoft.com/office/drawing/2014/main" id="{1EAEA731-66DC-8B49-A70D-24E197A7154A}"/>
                </a:ext>
              </a:extLst>
            </p:cNvPr>
            <p:cNvCxnSpPr>
              <a:cxnSpLocks/>
            </p:cNvCxnSpPr>
            <p:nvPr/>
          </p:nvCxnSpPr>
          <p:spPr bwMode="auto">
            <a:xfrm flipH="1">
              <a:off x="9899374" y="6204340"/>
              <a:ext cx="136602" cy="210318"/>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42" name="Straight Connector 41">
              <a:extLst>
                <a:ext uri="{FF2B5EF4-FFF2-40B4-BE49-F238E27FC236}">
                  <a16:creationId xmlns:a16="http://schemas.microsoft.com/office/drawing/2014/main" id="{47FC6D0C-E1C0-984A-A448-684A2ABAE8BD}"/>
                </a:ext>
              </a:extLst>
            </p:cNvPr>
            <p:cNvCxnSpPr>
              <a:cxnSpLocks/>
            </p:cNvCxnSpPr>
            <p:nvPr/>
          </p:nvCxnSpPr>
          <p:spPr bwMode="auto">
            <a:xfrm flipH="1">
              <a:off x="9982201" y="6187777"/>
              <a:ext cx="136602" cy="210318"/>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43" name="TextBox 42">
              <a:extLst>
                <a:ext uri="{FF2B5EF4-FFF2-40B4-BE49-F238E27FC236}">
                  <a16:creationId xmlns:a16="http://schemas.microsoft.com/office/drawing/2014/main" id="{FBED7593-0679-AA44-8D77-DC9F59917315}"/>
                </a:ext>
              </a:extLst>
            </p:cNvPr>
            <p:cNvSpPr txBox="1"/>
            <p:nvPr/>
          </p:nvSpPr>
          <p:spPr>
            <a:xfrm>
              <a:off x="10248210" y="6383961"/>
              <a:ext cx="725617" cy="369332"/>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250</a:t>
              </a:r>
            </a:p>
          </p:txBody>
        </p:sp>
        <p:cxnSp>
          <p:nvCxnSpPr>
            <p:cNvPr id="44" name="Straight Connector 43">
              <a:extLst>
                <a:ext uri="{FF2B5EF4-FFF2-40B4-BE49-F238E27FC236}">
                  <a16:creationId xmlns:a16="http://schemas.microsoft.com/office/drawing/2014/main" id="{9DE79BD9-A53B-2943-A47E-5CBF210D867D}"/>
                </a:ext>
              </a:extLst>
            </p:cNvPr>
            <p:cNvCxnSpPr>
              <a:cxnSpLocks/>
            </p:cNvCxnSpPr>
            <p:nvPr/>
          </p:nvCxnSpPr>
          <p:spPr bwMode="auto">
            <a:xfrm>
              <a:off x="10583143" y="6194175"/>
              <a:ext cx="0" cy="128016"/>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sp>
        <p:nvSpPr>
          <p:cNvPr id="47" name="TextBox 46">
            <a:extLst>
              <a:ext uri="{FF2B5EF4-FFF2-40B4-BE49-F238E27FC236}">
                <a16:creationId xmlns:a16="http://schemas.microsoft.com/office/drawing/2014/main" id="{D2CF771F-F6CA-F142-94E7-D5051DA2AA44}"/>
              </a:ext>
            </a:extLst>
          </p:cNvPr>
          <p:cNvSpPr txBox="1"/>
          <p:nvPr/>
        </p:nvSpPr>
        <p:spPr>
          <a:xfrm>
            <a:off x="1436914" y="97283"/>
            <a:ext cx="8811296"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432FF"/>
                </a:solidFill>
                <a:effectLst/>
                <a:uLnTx/>
                <a:uFillTx/>
                <a:latin typeface="Book Antiqua" panose="02040602050305030304" pitchFamily="18" charset="0"/>
                <a:ea typeface="+mn-ea"/>
                <a:cs typeface="+mn-cs"/>
              </a:rPr>
              <a:t>Homo sapiens roamed the Earth for  ~300,000 years.  </a:t>
            </a:r>
          </a:p>
        </p:txBody>
      </p:sp>
      <p:sp>
        <p:nvSpPr>
          <p:cNvPr id="13" name="TextBox 12">
            <a:extLst>
              <a:ext uri="{FF2B5EF4-FFF2-40B4-BE49-F238E27FC236}">
                <a16:creationId xmlns:a16="http://schemas.microsoft.com/office/drawing/2014/main" id="{BA004BF4-91A7-DD3B-5C41-E21839C6D38E}"/>
              </a:ext>
            </a:extLst>
          </p:cNvPr>
          <p:cNvSpPr txBox="1"/>
          <p:nvPr/>
        </p:nvSpPr>
        <p:spPr>
          <a:xfrm>
            <a:off x="442632" y="5385957"/>
            <a:ext cx="5913073"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9051"/>
                </a:solidFill>
                <a:effectLst/>
                <a:uLnTx/>
                <a:uFillTx/>
                <a:latin typeface="Times New Roman" panose="02020603050405020304" pitchFamily="18" charset="0"/>
                <a:ea typeface="Cambria Math" panose="02040503050406030204" pitchFamily="18" charset="0"/>
                <a:cs typeface="Times New Roman" panose="02020603050405020304" pitchFamily="18" charset="0"/>
              </a:rPr>
              <a:t>For the first time in homo sapiens history, the climate became stable enough to allow agriculture to take root.</a:t>
            </a:r>
            <a:endPar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Cambria Math"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58783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4D43FEC-03B5-6444-9798-FEE1B7969324}"/>
              </a:ext>
            </a:extLst>
          </p:cNvPr>
          <p:cNvSpPr>
            <a:spLocks noGrp="1"/>
          </p:cNvSpPr>
          <p:nvPr>
            <p:ph type="sldNum" sz="quarter" idx="12"/>
          </p:nvPr>
        </p:nvSpPr>
        <p:spPr>
          <a:xfrm>
            <a:off x="12489764" y="4083320"/>
            <a:ext cx="2466741" cy="331483"/>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1160B15-8816-4A5D-ADCD-75740169F71A}" type="slidenum">
              <a:rPr kumimoji="0" lang="en-US" sz="14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400" b="0" i="0" u="none" strike="noStrike" kern="1200" cap="none" spc="0" normalizeH="0" baseline="0" noProof="0" dirty="0">
              <a:ln>
                <a:noFill/>
              </a:ln>
              <a:solidFill>
                <a:srgbClr val="000000"/>
              </a:solidFill>
              <a:effectLst/>
              <a:uLnTx/>
              <a:uFillTx/>
              <a:latin typeface="Arial" pitchFamily="34" charset="0"/>
              <a:ea typeface="+mn-ea"/>
              <a:cs typeface="+mn-cs"/>
            </a:endParaRPr>
          </a:p>
        </p:txBody>
      </p:sp>
      <p:pic>
        <p:nvPicPr>
          <p:cNvPr id="3" name="Picture 2">
            <a:extLst>
              <a:ext uri="{FF2B5EF4-FFF2-40B4-BE49-F238E27FC236}">
                <a16:creationId xmlns:a16="http://schemas.microsoft.com/office/drawing/2014/main" id="{2103517A-E700-FA4C-89FA-D83164F385BB}"/>
              </a:ext>
            </a:extLst>
          </p:cNvPr>
          <p:cNvPicPr>
            <a:picLocks noChangeAspect="1"/>
          </p:cNvPicPr>
          <p:nvPr/>
        </p:nvPicPr>
        <p:blipFill rotWithShape="1">
          <a:blip r:embed="rId2"/>
          <a:srcRect l="853" r="2545" b="6243"/>
          <a:stretch/>
        </p:blipFill>
        <p:spPr>
          <a:xfrm>
            <a:off x="-16041" y="1184847"/>
            <a:ext cx="7881729" cy="5655364"/>
          </a:xfrm>
          <a:prstGeom prst="rect">
            <a:avLst/>
          </a:prstGeom>
        </p:spPr>
      </p:pic>
      <p:sp>
        <p:nvSpPr>
          <p:cNvPr id="4" name="TextBox 3">
            <a:extLst>
              <a:ext uri="{FF2B5EF4-FFF2-40B4-BE49-F238E27FC236}">
                <a16:creationId xmlns:a16="http://schemas.microsoft.com/office/drawing/2014/main" id="{873813C5-4D69-CB4D-A5E5-A26CF541E901}"/>
              </a:ext>
            </a:extLst>
          </p:cNvPr>
          <p:cNvSpPr txBox="1"/>
          <p:nvPr/>
        </p:nvSpPr>
        <p:spPr>
          <a:xfrm>
            <a:off x="199626" y="128740"/>
            <a:ext cx="7249459" cy="76944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432FF"/>
                </a:solidFill>
                <a:effectLst/>
                <a:uLnTx/>
                <a:uFillTx/>
                <a:latin typeface="Book Antiqua" panose="02040602050305030304" pitchFamily="18" charset="0"/>
                <a:ea typeface="+mn-ea"/>
                <a:cs typeface="+mn-cs"/>
              </a:rPr>
              <a:t>From “Catching up with the Economy,” Robert W. Fogel.</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432FF"/>
                </a:solidFill>
                <a:effectLst/>
                <a:uLnTx/>
                <a:uFillTx/>
                <a:latin typeface="Book Antiqua" panose="02040602050305030304" pitchFamily="18" charset="0"/>
                <a:ea typeface="+mn-ea"/>
                <a:cs typeface="+mn-cs"/>
              </a:rPr>
              <a:t> The American Economic Review 89, 1-21 (1999)</a:t>
            </a:r>
          </a:p>
        </p:txBody>
      </p:sp>
      <p:sp>
        <p:nvSpPr>
          <p:cNvPr id="5" name="TextBox 4">
            <a:extLst>
              <a:ext uri="{FF2B5EF4-FFF2-40B4-BE49-F238E27FC236}">
                <a16:creationId xmlns:a16="http://schemas.microsoft.com/office/drawing/2014/main" id="{93131E87-F275-2A42-89EE-BBBF35B87E1F}"/>
              </a:ext>
            </a:extLst>
          </p:cNvPr>
          <p:cNvSpPr txBox="1"/>
          <p:nvPr/>
        </p:nvSpPr>
        <p:spPr>
          <a:xfrm>
            <a:off x="7719911" y="2333951"/>
            <a:ext cx="4373218" cy="707886"/>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9051"/>
                </a:solidFill>
                <a:effectLst/>
                <a:uLnTx/>
                <a:uFillTx/>
                <a:latin typeface="Arial"/>
                <a:ea typeface="+mn-ea"/>
                <a:cs typeface="+mn-cs"/>
              </a:rPr>
              <a:t>Domestication of wheat, rice cattle and chickens (7000 BC) </a:t>
            </a:r>
          </a:p>
        </p:txBody>
      </p:sp>
      <p:sp>
        <p:nvSpPr>
          <p:cNvPr id="6" name="TextBox 5">
            <a:extLst>
              <a:ext uri="{FF2B5EF4-FFF2-40B4-BE49-F238E27FC236}">
                <a16:creationId xmlns:a16="http://schemas.microsoft.com/office/drawing/2014/main" id="{C979DB9B-2A69-A640-B7DE-9FDB475542AA}"/>
              </a:ext>
            </a:extLst>
          </p:cNvPr>
          <p:cNvSpPr txBox="1"/>
          <p:nvPr/>
        </p:nvSpPr>
        <p:spPr>
          <a:xfrm>
            <a:off x="7719911" y="3250560"/>
            <a:ext cx="4373218" cy="400110"/>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9051"/>
                </a:solidFill>
                <a:effectLst/>
                <a:uLnTx/>
                <a:uFillTx/>
                <a:latin typeface="Arial"/>
                <a:ea typeface="+mn-ea"/>
                <a:cs typeface="+mn-cs"/>
              </a:rPr>
              <a:t>Yeast for bread (4000 BC)</a:t>
            </a:r>
          </a:p>
        </p:txBody>
      </p:sp>
      <p:sp>
        <p:nvSpPr>
          <p:cNvPr id="7" name="TextBox 6">
            <a:extLst>
              <a:ext uri="{FF2B5EF4-FFF2-40B4-BE49-F238E27FC236}">
                <a16:creationId xmlns:a16="http://schemas.microsoft.com/office/drawing/2014/main" id="{CA3657E1-8ECC-F343-88C7-D17ABA7A0616}"/>
              </a:ext>
            </a:extLst>
          </p:cNvPr>
          <p:cNvSpPr txBox="1"/>
          <p:nvPr/>
        </p:nvSpPr>
        <p:spPr>
          <a:xfrm>
            <a:off x="7719911" y="4589028"/>
            <a:ext cx="4373218" cy="707886"/>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9051"/>
                </a:solidFill>
                <a:effectLst/>
                <a:uLnTx/>
                <a:uFillTx/>
                <a:latin typeface="Arial"/>
                <a:ea typeface="+mn-ea"/>
                <a:cs typeface="+mn-cs"/>
              </a:rPr>
              <a:t>Fermentation of grain and fruit juice (3000 BC)</a:t>
            </a:r>
          </a:p>
        </p:txBody>
      </p:sp>
      <p:sp>
        <p:nvSpPr>
          <p:cNvPr id="9" name="TextBox 8">
            <a:extLst>
              <a:ext uri="{FF2B5EF4-FFF2-40B4-BE49-F238E27FC236}">
                <a16:creationId xmlns:a16="http://schemas.microsoft.com/office/drawing/2014/main" id="{EFE5F170-A279-0442-852B-DAFDF736DDBC}"/>
              </a:ext>
            </a:extLst>
          </p:cNvPr>
          <p:cNvSpPr txBox="1"/>
          <p:nvPr/>
        </p:nvSpPr>
        <p:spPr>
          <a:xfrm>
            <a:off x="7719911" y="3940825"/>
            <a:ext cx="4373218" cy="400110"/>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9051"/>
                </a:solidFill>
                <a:effectLst/>
                <a:uLnTx/>
                <a:uFillTx/>
                <a:latin typeface="Arial"/>
                <a:ea typeface="+mn-ea"/>
                <a:cs typeface="+mn-cs"/>
              </a:rPr>
              <a:t>First irrigation (3500 BC)</a:t>
            </a:r>
          </a:p>
        </p:txBody>
      </p:sp>
      <p:sp>
        <p:nvSpPr>
          <p:cNvPr id="8" name="TextBox 7">
            <a:extLst>
              <a:ext uri="{FF2B5EF4-FFF2-40B4-BE49-F238E27FC236}">
                <a16:creationId xmlns:a16="http://schemas.microsoft.com/office/drawing/2014/main" id="{AB619265-8D40-FE33-8698-9C1443F3C84C}"/>
              </a:ext>
            </a:extLst>
          </p:cNvPr>
          <p:cNvSpPr txBox="1"/>
          <p:nvPr/>
        </p:nvSpPr>
        <p:spPr>
          <a:xfrm>
            <a:off x="5262476" y="5711769"/>
            <a:ext cx="4373218" cy="769441"/>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FF0000"/>
                </a:solidFill>
                <a:effectLst/>
                <a:uLnTx/>
                <a:uFillTx/>
                <a:latin typeface="Arial"/>
                <a:ea typeface="+mn-ea"/>
                <a:cs typeface="+mn-cs"/>
              </a:rPr>
              <a:t>Beginning of</a:t>
            </a:r>
            <a:br>
              <a:rPr kumimoji="0" lang="en-US" sz="2200" b="0" i="0" u="none" strike="noStrike" kern="1200" cap="none" spc="0" normalizeH="0" baseline="0" noProof="0" dirty="0">
                <a:ln>
                  <a:noFill/>
                </a:ln>
                <a:solidFill>
                  <a:srgbClr val="FF0000"/>
                </a:solidFill>
                <a:effectLst/>
                <a:uLnTx/>
                <a:uFillTx/>
                <a:latin typeface="Arial"/>
                <a:ea typeface="+mn-ea"/>
                <a:cs typeface="+mn-cs"/>
              </a:rPr>
            </a:br>
            <a:r>
              <a:rPr kumimoji="0" lang="en-US" sz="2200" b="0" i="0" u="none" strike="noStrike" kern="1200" cap="none" spc="0" normalizeH="0" baseline="0" noProof="0" dirty="0">
                <a:ln>
                  <a:noFill/>
                </a:ln>
                <a:solidFill>
                  <a:srgbClr val="FF0000"/>
                </a:solidFill>
                <a:effectLst/>
                <a:uLnTx/>
                <a:uFillTx/>
                <a:latin typeface="Arial"/>
                <a:ea typeface="+mn-ea"/>
                <a:cs typeface="+mn-cs"/>
              </a:rPr>
              <a:t>	 2</a:t>
            </a:r>
            <a:r>
              <a:rPr kumimoji="0" lang="en-US" sz="2200" b="0" i="0" u="none" strike="noStrike" kern="1200" cap="none" spc="0" normalizeH="0" baseline="30000" noProof="0" dirty="0">
                <a:ln>
                  <a:noFill/>
                </a:ln>
                <a:solidFill>
                  <a:srgbClr val="FF0000"/>
                </a:solidFill>
                <a:effectLst/>
                <a:uLnTx/>
                <a:uFillTx/>
                <a:latin typeface="Arial"/>
                <a:ea typeface="+mn-ea"/>
                <a:cs typeface="+mn-cs"/>
              </a:rPr>
              <a:t>nd</a:t>
            </a:r>
            <a:r>
              <a:rPr kumimoji="0" lang="en-US" sz="2200" b="0" i="0" u="none" strike="noStrike" kern="1200" cap="none" spc="0" normalizeH="0" baseline="0" noProof="0" dirty="0">
                <a:ln>
                  <a:noFill/>
                </a:ln>
                <a:solidFill>
                  <a:srgbClr val="FF0000"/>
                </a:solidFill>
                <a:effectLst/>
                <a:uLnTx/>
                <a:uFillTx/>
                <a:latin typeface="Arial"/>
                <a:ea typeface="+mn-ea"/>
                <a:cs typeface="+mn-cs"/>
              </a:rPr>
              <a:t> Agricultural Revolution</a:t>
            </a:r>
          </a:p>
        </p:txBody>
      </p:sp>
      <p:pic>
        <p:nvPicPr>
          <p:cNvPr id="2050" name="Picture 2" descr="Robert W. Fogel, Prize in Economic Sciences 1993: Nobel interview - YouTube">
            <a:extLst>
              <a:ext uri="{FF2B5EF4-FFF2-40B4-BE49-F238E27FC236}">
                <a16:creationId xmlns:a16="http://schemas.microsoft.com/office/drawing/2014/main" id="{C73957C5-C12A-3B3D-CAAD-1DEF85406F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5687" y="128740"/>
            <a:ext cx="3378139" cy="1900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9544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4D43FEC-03B5-6444-9798-FEE1B7969324}"/>
              </a:ext>
            </a:extLst>
          </p:cNvPr>
          <p:cNvSpPr>
            <a:spLocks noGrp="1"/>
          </p:cNvSpPr>
          <p:nvPr>
            <p:ph type="sldNum" sz="quarter" idx="12"/>
          </p:nvPr>
        </p:nvSpPr>
        <p:spPr>
          <a:xfrm>
            <a:off x="8963054" y="6260724"/>
            <a:ext cx="2844800" cy="476251"/>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1160B15-8816-4A5D-ADCD-75740169F71A}" type="slidenum">
              <a:rPr kumimoji="0" lang="en-US" sz="14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3" name="TextBox 2">
            <a:extLst>
              <a:ext uri="{FF2B5EF4-FFF2-40B4-BE49-F238E27FC236}">
                <a16:creationId xmlns:a16="http://schemas.microsoft.com/office/drawing/2014/main" id="{84C37C95-FE42-FF46-BD21-1D38A2C2E9CA}"/>
              </a:ext>
            </a:extLst>
          </p:cNvPr>
          <p:cNvSpPr txBox="1"/>
          <p:nvPr/>
        </p:nvSpPr>
        <p:spPr>
          <a:xfrm>
            <a:off x="1038849" y="606304"/>
            <a:ext cx="10114300"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432FF"/>
                </a:solidFill>
                <a:effectLst/>
                <a:uLnTx/>
                <a:uFillTx/>
                <a:latin typeface="Book Antiqua" panose="02040602050305030304" pitchFamily="18" charset="0"/>
                <a:ea typeface="+mn-ea"/>
                <a:cs typeface="+mn-cs"/>
              </a:rPr>
              <a:t>Unlike the 1</a:t>
            </a:r>
            <a:r>
              <a:rPr kumimoji="0" lang="en-US" sz="2400" b="1" i="0" u="none" strike="noStrike" kern="1200" cap="none" spc="0" normalizeH="0" baseline="30000" noProof="0" dirty="0">
                <a:ln>
                  <a:noFill/>
                </a:ln>
                <a:solidFill>
                  <a:srgbClr val="0432FF"/>
                </a:solidFill>
                <a:effectLst/>
                <a:uLnTx/>
                <a:uFillTx/>
                <a:latin typeface="Book Antiqua" panose="02040602050305030304" pitchFamily="18" charset="0"/>
                <a:ea typeface="+mn-ea"/>
                <a:cs typeface="+mn-cs"/>
              </a:rPr>
              <a:t>st</a:t>
            </a:r>
            <a:r>
              <a:rPr kumimoji="0" lang="en-US" sz="2400" b="1" i="0" u="none" strike="noStrike" kern="1200" cap="none" spc="0" normalizeH="0" baseline="0" noProof="0" dirty="0">
                <a:ln>
                  <a:noFill/>
                </a:ln>
                <a:solidFill>
                  <a:srgbClr val="0432FF"/>
                </a:solidFill>
                <a:effectLst/>
                <a:uLnTx/>
                <a:uFillTx/>
                <a:latin typeface="Book Antiqua" panose="02040602050305030304" pitchFamily="18" charset="0"/>
                <a:ea typeface="+mn-ea"/>
                <a:cs typeface="+mn-cs"/>
              </a:rPr>
              <a:t> agricultural revolution, the 2</a:t>
            </a:r>
            <a:r>
              <a:rPr kumimoji="0" lang="en-US" sz="2400" b="1" i="0" u="none" strike="noStrike" kern="1200" cap="none" spc="0" normalizeH="0" baseline="30000" noProof="0" dirty="0">
                <a:ln>
                  <a:noFill/>
                </a:ln>
                <a:solidFill>
                  <a:srgbClr val="0432FF"/>
                </a:solidFill>
                <a:effectLst/>
                <a:uLnTx/>
                <a:uFillTx/>
                <a:latin typeface="Book Antiqua" panose="02040602050305030304" pitchFamily="18" charset="0"/>
                <a:ea typeface="+mn-ea"/>
                <a:cs typeface="+mn-cs"/>
              </a:rPr>
              <a:t>nd</a:t>
            </a:r>
            <a:r>
              <a:rPr kumimoji="0" lang="en-US" sz="2400" b="1" i="0" u="none" strike="noStrike" kern="1200" cap="none" spc="0" normalizeH="0" baseline="0" noProof="0" dirty="0">
                <a:ln>
                  <a:noFill/>
                </a:ln>
                <a:solidFill>
                  <a:srgbClr val="0432FF"/>
                </a:solidFill>
                <a:effectLst/>
                <a:uLnTx/>
                <a:uFillTx/>
                <a:latin typeface="Book Antiqua" panose="02040602050305030304" pitchFamily="18" charset="0"/>
                <a:ea typeface="+mn-ea"/>
                <a:cs typeface="+mn-cs"/>
              </a:rPr>
              <a:t> agricultural revolution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432FF"/>
                </a:solidFill>
                <a:effectLst/>
                <a:uLnTx/>
                <a:uFillTx/>
                <a:latin typeface="Book Antiqua" panose="02040602050305030304" pitchFamily="18" charset="0"/>
                <a:ea typeface="+mn-ea"/>
                <a:cs typeface="+mn-cs"/>
              </a:rPr>
              <a:t>(~ 1650 -1770 A.D.) were largely </a:t>
            </a:r>
            <a:r>
              <a:rPr kumimoji="0" lang="en-US" sz="2400" b="1" i="0" u="none" strike="noStrike" kern="1200" cap="none" spc="0" normalizeH="0" baseline="0" noProof="0" dirty="0">
                <a:ln>
                  <a:noFill/>
                </a:ln>
                <a:solidFill>
                  <a:srgbClr val="FF0000"/>
                </a:solidFill>
                <a:effectLst/>
                <a:uLnTx/>
                <a:uFillTx/>
                <a:latin typeface="Book Antiqua" panose="02040602050305030304" pitchFamily="18" charset="0"/>
                <a:ea typeface="+mn-ea"/>
                <a:cs typeface="+mn-cs"/>
              </a:rPr>
              <a:t>policy changes   </a:t>
            </a:r>
          </a:p>
        </p:txBody>
      </p:sp>
      <p:sp>
        <p:nvSpPr>
          <p:cNvPr id="4" name="TextBox 3">
            <a:extLst>
              <a:ext uri="{FF2B5EF4-FFF2-40B4-BE49-F238E27FC236}">
                <a16:creationId xmlns:a16="http://schemas.microsoft.com/office/drawing/2014/main" id="{9154F267-5DF5-CB42-9C4F-BBB2352E23BC}"/>
              </a:ext>
            </a:extLst>
          </p:cNvPr>
          <p:cNvSpPr txBox="1"/>
          <p:nvPr/>
        </p:nvSpPr>
        <p:spPr>
          <a:xfrm>
            <a:off x="1604754" y="2076570"/>
            <a:ext cx="9314997" cy="2031325"/>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2400" b="1"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Enclosure: the removal of common rights access and allowed exclusive ownership of land</a:t>
            </a:r>
          </a:p>
          <a:p>
            <a:pPr marL="342900" marR="0" lvl="0" indent="-342900" algn="l" defTabSz="4572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Development of a national markets free of tariffs </a:t>
            </a:r>
          </a:p>
          <a:p>
            <a:pPr marL="342900" marR="0" lvl="0" indent="-342900" algn="l" defTabSz="4572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Transportation infrastructure, roads, canals, railways</a:t>
            </a:r>
          </a:p>
        </p:txBody>
      </p:sp>
    </p:spTree>
    <p:extLst>
      <p:ext uri="{BB962C8B-B14F-4D97-AF65-F5344CB8AC3E}">
        <p14:creationId xmlns:p14="http://schemas.microsoft.com/office/powerpoint/2010/main" val="24666619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737600" y="6887778"/>
            <a:ext cx="2844800" cy="476250"/>
          </a:xfrm>
        </p:spPr>
        <p:txBody>
          <a:bodyPr/>
          <a:lstStyle/>
          <a:p>
            <a:pPr marL="0" marR="0" lvl="0" indent="0" algn="r" defTabSz="911825" rtl="0" eaLnBrk="1" fontAlgn="auto" latinLnBrk="0" hangingPunct="1">
              <a:lnSpc>
                <a:spcPct val="100000"/>
              </a:lnSpc>
              <a:spcBef>
                <a:spcPts val="0"/>
              </a:spcBef>
              <a:spcAft>
                <a:spcPts val="0"/>
              </a:spcAft>
              <a:buClrTx/>
              <a:buSzTx/>
              <a:buFontTx/>
              <a:buNone/>
              <a:tabLst/>
              <a:defRPr/>
            </a:pPr>
            <a:fld id="{D355B805-7E02-4016-A545-A27B71C5EBD8}" type="slidenum">
              <a:rPr kumimoji="0" lang="en-US" sz="1400" b="0" i="0" u="none" strike="noStrike" kern="1200" cap="none" spc="0" normalizeH="0" baseline="0" noProof="0">
                <a:ln>
                  <a:noFill/>
                </a:ln>
                <a:solidFill>
                  <a:srgbClr val="000000"/>
                </a:solidFill>
                <a:effectLst/>
                <a:uLnTx/>
                <a:uFillTx/>
                <a:latin typeface="Arial"/>
                <a:ea typeface="+mn-ea"/>
                <a:cs typeface="+mn-cs"/>
              </a:rPr>
              <a:pPr marL="0" marR="0" lvl="0" indent="0" algn="r" defTabSz="911825" rtl="0" eaLnBrk="1" fontAlgn="auto" latinLnBrk="0" hangingPunct="1">
                <a:lnSpc>
                  <a:spcPct val="100000"/>
                </a:lnSpc>
                <a:spcBef>
                  <a:spcPts val="0"/>
                </a:spcBef>
                <a:spcAft>
                  <a:spcPts val="0"/>
                </a:spcAft>
                <a:buClrTx/>
                <a:buSzTx/>
                <a:buFontTx/>
                <a:buNone/>
                <a:tabLst/>
                <a:defRPr/>
              </a:pPr>
              <a:t>37</a:t>
            </a:fld>
            <a:endParaRPr kumimoji="0" lang="en-US" sz="1400" b="0" i="0" u="none" strike="noStrike" kern="1200" cap="none" spc="0" normalizeH="0" baseline="0" noProof="0" dirty="0">
              <a:ln>
                <a:noFill/>
              </a:ln>
              <a:solidFill>
                <a:srgbClr val="000000"/>
              </a:solidFill>
              <a:effectLst/>
              <a:uLnTx/>
              <a:uFillTx/>
              <a:latin typeface="Arial"/>
              <a:ea typeface="+mn-ea"/>
              <a:cs typeface="+mn-cs"/>
            </a:endParaRPr>
          </a:p>
        </p:txBody>
      </p:sp>
      <p:pic>
        <p:nvPicPr>
          <p:cNvPr id="4" name="Picture 2" descr="http://www.lecad.fs.uni-lj.si/tmce2006/2012/pics/venue_html_b3b1a7a.jpg"/>
          <p:cNvPicPr>
            <a:picLocks noChangeAspect="1" noChangeArrowheads="1"/>
          </p:cNvPicPr>
          <p:nvPr/>
        </p:nvPicPr>
        <p:blipFill>
          <a:blip r:embed="rId2" cstate="print"/>
          <a:srcRect b="15860"/>
          <a:stretch>
            <a:fillRect/>
          </a:stretch>
        </p:blipFill>
        <p:spPr bwMode="auto">
          <a:xfrm>
            <a:off x="5075407" y="1458629"/>
            <a:ext cx="3042871" cy="3937833"/>
          </a:xfrm>
          <a:prstGeom prst="rect">
            <a:avLst/>
          </a:prstGeom>
          <a:noFill/>
        </p:spPr>
      </p:pic>
      <p:sp>
        <p:nvSpPr>
          <p:cNvPr id="6" name="TextBox 5"/>
          <p:cNvSpPr txBox="1"/>
          <p:nvPr/>
        </p:nvSpPr>
        <p:spPr>
          <a:xfrm>
            <a:off x="5187273" y="5472348"/>
            <a:ext cx="2899886" cy="461665"/>
          </a:xfrm>
          <a:prstGeom prst="rect">
            <a:avLst/>
          </a:prstGeom>
          <a:noFill/>
        </p:spPr>
        <p:txBody>
          <a:bodyPr wrap="square" rtlCol="0">
            <a:spAutoFit/>
          </a:bodyPr>
          <a:lstStyle/>
          <a:p>
            <a:pPr marL="0" marR="0" lvl="0" indent="0" algn="l" defTabSz="911825"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00"/>
                </a:solidFill>
                <a:effectLst/>
                <a:uLnTx/>
                <a:uFillTx/>
                <a:latin typeface="Arial"/>
                <a:ea typeface="+mn-ea"/>
                <a:cs typeface="+mn-cs"/>
              </a:rPr>
              <a:t>Fritz Haber: 1918</a:t>
            </a:r>
          </a:p>
        </p:txBody>
      </p:sp>
      <p:pic>
        <p:nvPicPr>
          <p:cNvPr id="5" name="Picture 4" descr="http://www.wollheim-memorial.de/files/615/margin/Bosch_3_340_MaxPlanck.jpg?1225401053"/>
          <p:cNvPicPr>
            <a:picLocks noChangeAspect="1" noChangeArrowheads="1"/>
          </p:cNvPicPr>
          <p:nvPr/>
        </p:nvPicPr>
        <p:blipFill>
          <a:blip r:embed="rId3" cstate="print"/>
          <a:srcRect/>
          <a:stretch>
            <a:fillRect/>
          </a:stretch>
        </p:blipFill>
        <p:spPr bwMode="auto">
          <a:xfrm>
            <a:off x="8767937" y="1422149"/>
            <a:ext cx="2674039" cy="3952928"/>
          </a:xfrm>
          <a:prstGeom prst="rect">
            <a:avLst/>
          </a:prstGeom>
          <a:noFill/>
        </p:spPr>
      </p:pic>
      <p:sp>
        <p:nvSpPr>
          <p:cNvPr id="9" name="TextBox 8"/>
          <p:cNvSpPr txBox="1"/>
          <p:nvPr/>
        </p:nvSpPr>
        <p:spPr>
          <a:xfrm>
            <a:off x="8573641" y="5472348"/>
            <a:ext cx="2996549" cy="461665"/>
          </a:xfrm>
          <a:prstGeom prst="rect">
            <a:avLst/>
          </a:prstGeom>
          <a:noFill/>
        </p:spPr>
        <p:txBody>
          <a:bodyPr wrap="square" rtlCol="0">
            <a:spAutoFit/>
          </a:bodyPr>
          <a:lstStyle/>
          <a:p>
            <a:pPr marL="0" marR="0" lvl="0" indent="0" algn="ctr" defTabSz="911825"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00"/>
                </a:solidFill>
                <a:effectLst/>
                <a:uLnTx/>
                <a:uFillTx/>
                <a:latin typeface="Arial"/>
                <a:ea typeface="+mn-ea"/>
                <a:cs typeface="+mn-cs"/>
              </a:rPr>
              <a:t>Carl Bosch: 1931</a:t>
            </a:r>
          </a:p>
        </p:txBody>
      </p:sp>
      <p:sp>
        <p:nvSpPr>
          <p:cNvPr id="14" name="TextBox 13"/>
          <p:cNvSpPr txBox="1"/>
          <p:nvPr/>
        </p:nvSpPr>
        <p:spPr>
          <a:xfrm>
            <a:off x="407178" y="2304160"/>
            <a:ext cx="4343400" cy="1569660"/>
          </a:xfrm>
          <a:prstGeom prst="rect">
            <a:avLst/>
          </a:prstGeom>
          <a:noFill/>
        </p:spPr>
        <p:txBody>
          <a:bodyPr wrap="square" rtlCol="0">
            <a:spAutoFit/>
          </a:bodyPr>
          <a:lstStyle/>
          <a:p>
            <a:pPr marL="0" marR="0" lvl="0" indent="0" algn="ctr" defTabSz="911825"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66FF33"/>
                </a:solidFill>
                <a:effectLst/>
                <a:uLnTx/>
                <a:uFillTx/>
                <a:latin typeface="Arial"/>
                <a:ea typeface="+mn-ea"/>
                <a:cs typeface="+mn-cs"/>
              </a:rPr>
              <a:t>The invention of the Haber- Bosch process enabled us to feed a world that more than doubled in population.</a:t>
            </a:r>
          </a:p>
        </p:txBody>
      </p:sp>
      <p:sp>
        <p:nvSpPr>
          <p:cNvPr id="3" name="TextBox 2">
            <a:extLst>
              <a:ext uri="{FF2B5EF4-FFF2-40B4-BE49-F238E27FC236}">
                <a16:creationId xmlns:a16="http://schemas.microsoft.com/office/drawing/2014/main" id="{B315A0C2-612B-6835-5076-67D3786D33FE}"/>
              </a:ext>
            </a:extLst>
          </p:cNvPr>
          <p:cNvSpPr txBox="1"/>
          <p:nvPr/>
        </p:nvSpPr>
        <p:spPr>
          <a:xfrm>
            <a:off x="675503" y="288324"/>
            <a:ext cx="10083113" cy="95410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00"/>
                </a:solidFill>
                <a:effectLst/>
                <a:uLnTx/>
                <a:uFillTx/>
                <a:latin typeface="Arial"/>
                <a:ea typeface="+mn-ea"/>
                <a:cs typeface="+mn-cs"/>
              </a:rPr>
              <a:t>The 3</a:t>
            </a:r>
            <a:r>
              <a:rPr kumimoji="0" lang="en-US" sz="2800" b="0" i="0" u="none" strike="noStrike" kern="1200" cap="none" spc="0" normalizeH="0" baseline="30000" noProof="0" dirty="0">
                <a:ln>
                  <a:noFill/>
                </a:ln>
                <a:solidFill>
                  <a:srgbClr val="FFFF00"/>
                </a:solidFill>
                <a:effectLst/>
                <a:uLnTx/>
                <a:uFillTx/>
                <a:latin typeface="Arial"/>
                <a:ea typeface="+mn-ea"/>
                <a:cs typeface="+mn-cs"/>
              </a:rPr>
              <a:t>rd</a:t>
            </a:r>
            <a:r>
              <a:rPr kumimoji="0" lang="en-US" sz="2800" b="0" i="0" u="none" strike="noStrike" kern="1200" cap="none" spc="0" normalizeH="0" baseline="0" noProof="0" dirty="0">
                <a:ln>
                  <a:noFill/>
                </a:ln>
                <a:solidFill>
                  <a:srgbClr val="FFFF00"/>
                </a:solidFill>
                <a:effectLst/>
                <a:uLnTx/>
                <a:uFillTx/>
                <a:latin typeface="Arial"/>
                <a:ea typeface="+mn-ea"/>
                <a:cs typeface="+mn-cs"/>
              </a:rPr>
              <a:t> agricultural revolution began with the ability to synthesize nitrogen-based fertilizers </a:t>
            </a:r>
          </a:p>
        </p:txBody>
      </p:sp>
    </p:spTree>
    <p:extLst>
      <p:ext uri="{BB962C8B-B14F-4D97-AF65-F5344CB8AC3E}">
        <p14:creationId xmlns:p14="http://schemas.microsoft.com/office/powerpoint/2010/main" val="1512512256"/>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pPr marL="0" marR="0" lvl="0" indent="0" algn="r" defTabSz="911825" rtl="0" eaLnBrk="1" fontAlgn="auto" latinLnBrk="0" hangingPunct="1">
              <a:lnSpc>
                <a:spcPct val="100000"/>
              </a:lnSpc>
              <a:spcBef>
                <a:spcPts val="0"/>
              </a:spcBef>
              <a:spcAft>
                <a:spcPts val="0"/>
              </a:spcAft>
              <a:buClrTx/>
              <a:buSzTx/>
              <a:buFontTx/>
              <a:buNone/>
              <a:tabLst/>
              <a:defRPr/>
            </a:pPr>
            <a:fld id="{E814C9EC-5DBB-4491-AB9D-950876DE9E75}" type="slidenum">
              <a:rPr kumimoji="0" lang="en-US" sz="1400" b="0" i="0" u="none" strike="noStrike" kern="1200" cap="none" spc="0" normalizeH="0" baseline="0" noProof="0">
                <a:ln>
                  <a:noFill/>
                </a:ln>
                <a:solidFill>
                  <a:srgbClr val="000000"/>
                </a:solidFill>
                <a:effectLst/>
                <a:uLnTx/>
                <a:uFillTx/>
                <a:latin typeface="Arial"/>
                <a:ea typeface="ヒラギノ角ゴ Pro W3"/>
                <a:cs typeface="+mn-cs"/>
              </a:rPr>
              <a:pPr marL="0" marR="0" lvl="0" indent="0" algn="r" defTabSz="911825" rtl="0" eaLnBrk="1" fontAlgn="auto" latinLnBrk="0" hangingPunct="1">
                <a:lnSpc>
                  <a:spcPct val="100000"/>
                </a:lnSpc>
                <a:spcBef>
                  <a:spcPts val="0"/>
                </a:spcBef>
                <a:spcAft>
                  <a:spcPts val="0"/>
                </a:spcAft>
                <a:buClrTx/>
                <a:buSzTx/>
                <a:buFontTx/>
                <a:buNone/>
                <a:tabLst/>
                <a:defRPr/>
              </a:pPr>
              <a:t>38</a:t>
            </a:fld>
            <a:endParaRPr kumimoji="0" lang="en-US" sz="1400" b="0" i="0" u="none" strike="noStrike" kern="1200" cap="none" spc="0" normalizeH="0" baseline="0" noProof="0">
              <a:ln>
                <a:noFill/>
              </a:ln>
              <a:solidFill>
                <a:srgbClr val="000000"/>
              </a:solidFill>
              <a:effectLst/>
              <a:uLnTx/>
              <a:uFillTx/>
              <a:latin typeface="Arial"/>
              <a:ea typeface="ヒラギノ角ゴ Pro W3"/>
              <a:cs typeface="+mn-cs"/>
            </a:endParaRPr>
          </a:p>
        </p:txBody>
      </p:sp>
      <p:sp>
        <p:nvSpPr>
          <p:cNvPr id="519170" name="Text Box 3"/>
          <p:cNvSpPr txBox="1">
            <a:spLocks noChangeArrowheads="1"/>
          </p:cNvSpPr>
          <p:nvPr/>
        </p:nvSpPr>
        <p:spPr bwMode="auto">
          <a:xfrm>
            <a:off x="1411705" y="580677"/>
            <a:ext cx="9144000" cy="553998"/>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3000" b="0" i="0" u="none" strike="noStrike" kern="1200" cap="none" spc="0" normalizeH="0" baseline="0" noProof="0" dirty="0">
                <a:ln>
                  <a:noFill/>
                </a:ln>
                <a:solidFill>
                  <a:srgbClr val="FFFF00"/>
                </a:solidFill>
                <a:effectLst/>
                <a:uLnTx/>
                <a:uFillTx/>
                <a:latin typeface="Calibri" pitchFamily="34" charset="0"/>
                <a:ea typeface="ヒラギノ角ゴ Pro W3"/>
                <a:cs typeface="+mn-cs"/>
              </a:rPr>
              <a:t>Norman Borlaug 1970 Nobel Peace Prize </a:t>
            </a:r>
          </a:p>
        </p:txBody>
      </p:sp>
      <p:pic>
        <p:nvPicPr>
          <p:cNvPr id="519171" name="Picture 2" descr="http://media.collegepublisher.com/media/paper657/stills/xz61wdn7.gif"/>
          <p:cNvPicPr>
            <a:picLocks noChangeAspect="1" noChangeArrowheads="1"/>
          </p:cNvPicPr>
          <p:nvPr/>
        </p:nvPicPr>
        <p:blipFill>
          <a:blip r:embed="rId3" cstate="print"/>
          <a:srcRect/>
          <a:stretch>
            <a:fillRect/>
          </a:stretch>
        </p:blipFill>
        <p:spPr bwMode="auto">
          <a:xfrm>
            <a:off x="1182118" y="1308580"/>
            <a:ext cx="2739664" cy="3567690"/>
          </a:xfrm>
          <a:prstGeom prst="rect">
            <a:avLst/>
          </a:prstGeom>
          <a:noFill/>
          <a:ln w="9525">
            <a:noFill/>
            <a:miter lim="800000"/>
            <a:headEnd/>
            <a:tailEnd/>
          </a:ln>
        </p:spPr>
      </p:pic>
      <p:pic>
        <p:nvPicPr>
          <p:cNvPr id="974850" name="Picture 2" descr="http://www.achievement.org/achievers/bor0/large/bor0-008.jpg"/>
          <p:cNvPicPr>
            <a:picLocks noChangeAspect="1" noChangeArrowheads="1"/>
          </p:cNvPicPr>
          <p:nvPr/>
        </p:nvPicPr>
        <p:blipFill>
          <a:blip r:embed="rId4" cstate="print"/>
          <a:srcRect/>
          <a:stretch>
            <a:fillRect/>
          </a:stretch>
        </p:blipFill>
        <p:spPr bwMode="auto">
          <a:xfrm>
            <a:off x="4183125" y="1311401"/>
            <a:ext cx="2477473" cy="3564709"/>
          </a:xfrm>
          <a:prstGeom prst="rect">
            <a:avLst/>
          </a:prstGeom>
          <a:noFill/>
        </p:spPr>
      </p:pic>
      <p:sp>
        <p:nvSpPr>
          <p:cNvPr id="8" name="TextBox 7"/>
          <p:cNvSpPr txBox="1"/>
          <p:nvPr/>
        </p:nvSpPr>
        <p:spPr>
          <a:xfrm>
            <a:off x="6867079" y="1308889"/>
            <a:ext cx="4984828" cy="3785652"/>
          </a:xfrm>
          <a:prstGeom prst="rect">
            <a:avLst/>
          </a:prstGeom>
          <a:noFill/>
        </p:spPr>
        <p:txBody>
          <a:bodyPr wrap="square" rtlCol="0">
            <a:spAutoFit/>
          </a:bodyPr>
          <a:lstStyle/>
          <a:p>
            <a:pPr marL="0" marR="0" lvl="0" indent="0" algn="l" defTabSz="911825"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66FF33"/>
                </a:solidFill>
                <a:effectLst/>
                <a:uLnTx/>
                <a:uFillTx/>
                <a:latin typeface="Arial"/>
                <a:ea typeface="ヒラギノ角ゴ Pro W3"/>
                <a:cs typeface="+mn-cs"/>
              </a:rPr>
              <a:t>Borlaug bred disease-resistant  and dwarf strains of wheat (Borlaug’s Mexican strain lines were susceptible to stem rust fungus) with thick stems that could support  heavier kernels. </a:t>
            </a:r>
          </a:p>
          <a:p>
            <a:pPr marL="0" marR="0" lvl="0" indent="0" algn="l" defTabSz="91182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66FF33"/>
              </a:solidFill>
              <a:effectLst/>
              <a:uLnTx/>
              <a:uFillTx/>
              <a:latin typeface="Arial"/>
              <a:ea typeface="ヒラギノ角ゴ Pro W3"/>
              <a:cs typeface="+mn-cs"/>
            </a:endParaRPr>
          </a:p>
          <a:p>
            <a:pPr marL="0" marR="0" lvl="0" indent="0" algn="l" defTabSz="911825"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66FF33"/>
                </a:solidFill>
                <a:effectLst/>
                <a:uLnTx/>
                <a:uFillTx/>
                <a:latin typeface="Arial"/>
                <a:ea typeface="ヒラギノ角ゴ Pro W3"/>
                <a:cs typeface="+mn-cs"/>
              </a:rPr>
              <a:t>His plants didn’t collapse after rapid growth spurts due to nitrogen </a:t>
            </a:r>
            <a:r>
              <a:rPr kumimoji="0" lang="en-US" sz="2400" b="0" i="0" u="none" strike="noStrike" kern="1200" cap="none" spc="0" normalizeH="0" baseline="0" noProof="0" dirty="0">
                <a:ln>
                  <a:noFill/>
                </a:ln>
                <a:solidFill>
                  <a:srgbClr val="00FA00"/>
                </a:solidFill>
                <a:effectLst/>
                <a:uLnTx/>
                <a:uFillTx/>
                <a:latin typeface="Arial"/>
                <a:ea typeface="ヒラギノ角ゴ Pro W3"/>
                <a:cs typeface="+mn-cs"/>
              </a:rPr>
              <a:t>fertilizer</a:t>
            </a:r>
            <a:r>
              <a:rPr kumimoji="0" lang="en-US" sz="2400" b="0" i="0" u="none" strike="noStrike" kern="1200" cap="none" spc="0" normalizeH="0" baseline="0" noProof="0" dirty="0">
                <a:ln>
                  <a:noFill/>
                </a:ln>
                <a:solidFill>
                  <a:srgbClr val="66FF33"/>
                </a:solidFill>
                <a:effectLst/>
                <a:uLnTx/>
                <a:uFillTx/>
                <a:latin typeface="Arial"/>
                <a:ea typeface="ヒラギノ角ゴ Pro W3"/>
                <a:cs typeface="+mn-cs"/>
              </a:rPr>
              <a:t> used in the poor soils. </a:t>
            </a:r>
          </a:p>
        </p:txBody>
      </p:sp>
    </p:spTree>
    <p:extLst>
      <p:ext uri="{BB962C8B-B14F-4D97-AF65-F5344CB8AC3E}">
        <p14:creationId xmlns:p14="http://schemas.microsoft.com/office/powerpoint/2010/main" val="2829428102"/>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3" name="Text Box 5"/>
          <p:cNvSpPr txBox="1">
            <a:spLocks noChangeArrowheads="1"/>
          </p:cNvSpPr>
          <p:nvPr/>
        </p:nvSpPr>
        <p:spPr bwMode="auto">
          <a:xfrm>
            <a:off x="1676400" y="6248401"/>
            <a:ext cx="8763000" cy="366713"/>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Arial"/>
                <a:ea typeface="+mn-ea"/>
                <a:cs typeface="+mn-cs"/>
              </a:rPr>
              <a:t>Source: Food and Agriculture Organization (FAO), United Nations</a:t>
            </a:r>
          </a:p>
        </p:txBody>
      </p:sp>
      <p:pic>
        <p:nvPicPr>
          <p:cNvPr id="2" name="Picture 1">
            <a:extLst>
              <a:ext uri="{FF2B5EF4-FFF2-40B4-BE49-F238E27FC236}">
                <a16:creationId xmlns:a16="http://schemas.microsoft.com/office/drawing/2014/main" id="{E02B5503-7910-494A-B03C-7A48D630AC5A}"/>
              </a:ext>
            </a:extLst>
          </p:cNvPr>
          <p:cNvPicPr>
            <a:picLocks noChangeAspect="1"/>
          </p:cNvPicPr>
          <p:nvPr/>
        </p:nvPicPr>
        <p:blipFill>
          <a:blip r:embed="rId3"/>
          <a:stretch>
            <a:fillRect/>
          </a:stretch>
        </p:blipFill>
        <p:spPr>
          <a:xfrm>
            <a:off x="912555" y="439604"/>
            <a:ext cx="10923986" cy="5607137"/>
          </a:xfrm>
          <a:prstGeom prst="rect">
            <a:avLst/>
          </a:prstGeom>
        </p:spPr>
      </p:pic>
      <p:sp>
        <p:nvSpPr>
          <p:cNvPr id="186374" name="Text Box 6"/>
          <p:cNvSpPr txBox="1">
            <a:spLocks noChangeArrowheads="1"/>
          </p:cNvSpPr>
          <p:nvPr/>
        </p:nvSpPr>
        <p:spPr bwMode="auto">
          <a:xfrm>
            <a:off x="2895601" y="116305"/>
            <a:ext cx="6600825" cy="519113"/>
          </a:xfrm>
          <a:prstGeom prst="rect">
            <a:avLst/>
          </a:prstGeom>
          <a:solidFill>
            <a:schemeClr val="bg1"/>
          </a:solidFill>
          <a:ln w="9525">
            <a:noFill/>
            <a:miter lim="800000"/>
            <a:headEnd/>
            <a:tailEnd/>
          </a:ln>
          <a:effec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009900"/>
                </a:solidFill>
                <a:effectLst/>
                <a:uLnTx/>
                <a:uFillTx/>
                <a:latin typeface="Arial"/>
                <a:ea typeface="+mn-ea"/>
                <a:cs typeface="+mn-cs"/>
              </a:rPr>
              <a:t>World Production of Grain (1961 – 2004)</a:t>
            </a:r>
          </a:p>
        </p:txBody>
      </p:sp>
      <p:sp>
        <p:nvSpPr>
          <p:cNvPr id="186371" name="Text Box 3"/>
          <p:cNvSpPr txBox="1">
            <a:spLocks noChangeArrowheads="1"/>
          </p:cNvSpPr>
          <p:nvPr/>
        </p:nvSpPr>
        <p:spPr bwMode="auto">
          <a:xfrm>
            <a:off x="863689" y="5627289"/>
            <a:ext cx="1268008" cy="615553"/>
          </a:xfrm>
          <a:prstGeom prst="rect">
            <a:avLst/>
          </a:prstGeom>
          <a:solidFill>
            <a:schemeClr val="bg1"/>
          </a:solidFill>
          <a:ln w="9525">
            <a:noFill/>
            <a:miter lim="800000"/>
            <a:headEnd/>
            <a:tailEnd/>
          </a:ln>
          <a:effectLst/>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700" b="1" i="0" u="none" strike="noStrike" kern="1200" cap="none" spc="0" normalizeH="0" baseline="0" noProof="0" dirty="0">
                <a:ln>
                  <a:noFill/>
                </a:ln>
                <a:solidFill>
                  <a:srgbClr val="000000"/>
                </a:solidFill>
                <a:effectLst/>
                <a:uLnTx/>
                <a:uFillTx/>
                <a:latin typeface="Arial"/>
                <a:ea typeface="+mn-ea"/>
                <a:cs typeface="+mn-cs"/>
              </a:rPr>
              <a:t>1960: </a:t>
            </a:r>
            <a:br>
              <a:rPr kumimoji="0" lang="en-US" sz="1700" b="1" i="0" u="none" strike="noStrike" kern="1200" cap="none" spc="0" normalizeH="0" baseline="0" noProof="0" dirty="0">
                <a:ln>
                  <a:noFill/>
                </a:ln>
                <a:solidFill>
                  <a:srgbClr val="000000"/>
                </a:solidFill>
                <a:effectLst/>
                <a:uLnTx/>
                <a:uFillTx/>
                <a:latin typeface="Arial"/>
                <a:ea typeface="+mn-ea"/>
                <a:cs typeface="+mn-cs"/>
              </a:rPr>
            </a:br>
            <a:r>
              <a:rPr kumimoji="0" lang="en-US" sz="1700" b="1" i="0" u="none" strike="noStrike" kern="1200" cap="none" spc="0" normalizeH="0" baseline="0" noProof="0" dirty="0">
                <a:ln>
                  <a:noFill/>
                </a:ln>
                <a:solidFill>
                  <a:srgbClr val="000000"/>
                </a:solidFill>
                <a:effectLst/>
                <a:uLnTx/>
                <a:uFillTx/>
                <a:latin typeface="Arial"/>
                <a:ea typeface="+mn-ea"/>
                <a:cs typeface="+mn-cs"/>
              </a:rPr>
              <a:t>Pop = 3 B</a:t>
            </a:r>
          </a:p>
        </p:txBody>
      </p:sp>
      <p:sp>
        <p:nvSpPr>
          <p:cNvPr id="186372" name="Text Box 4"/>
          <p:cNvSpPr txBox="1">
            <a:spLocks noChangeArrowheads="1"/>
          </p:cNvSpPr>
          <p:nvPr/>
        </p:nvSpPr>
        <p:spPr bwMode="auto">
          <a:xfrm>
            <a:off x="8771019" y="5565969"/>
            <a:ext cx="1359566" cy="615553"/>
          </a:xfrm>
          <a:prstGeom prst="rect">
            <a:avLst/>
          </a:prstGeom>
          <a:solidFill>
            <a:schemeClr val="bg1"/>
          </a:solidFill>
          <a:ln w="9525">
            <a:noFill/>
            <a:miter lim="800000"/>
            <a:headEnd/>
            <a:tailEnd/>
          </a:ln>
          <a:effectLst/>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700" b="1" i="0" u="none" strike="noStrike" kern="1200" cap="none" spc="0" normalizeH="0" baseline="0" noProof="0" dirty="0">
                <a:ln>
                  <a:noFill/>
                </a:ln>
                <a:solidFill>
                  <a:srgbClr val="000000"/>
                </a:solidFill>
                <a:effectLst/>
                <a:uLnTx/>
                <a:uFillTx/>
                <a:latin typeface="Arial"/>
                <a:ea typeface="+mn-ea"/>
                <a:cs typeface="+mn-cs"/>
              </a:rPr>
              <a:t>2016:</a:t>
            </a:r>
            <a:br>
              <a:rPr kumimoji="0" lang="en-US" sz="1700" b="1" i="0" u="none" strike="noStrike" kern="1200" cap="none" spc="0" normalizeH="0" baseline="0" noProof="0" dirty="0">
                <a:ln>
                  <a:noFill/>
                </a:ln>
                <a:solidFill>
                  <a:srgbClr val="000000"/>
                </a:solidFill>
                <a:effectLst/>
                <a:uLnTx/>
                <a:uFillTx/>
                <a:latin typeface="Arial"/>
                <a:ea typeface="+mn-ea"/>
                <a:cs typeface="+mn-cs"/>
              </a:rPr>
            </a:br>
            <a:r>
              <a:rPr kumimoji="0" lang="en-US" sz="1700" b="1" i="0" u="none" strike="noStrike" kern="1200" cap="none" spc="0" normalizeH="0" baseline="0" noProof="0" dirty="0">
                <a:ln>
                  <a:noFill/>
                </a:ln>
                <a:solidFill>
                  <a:srgbClr val="000000"/>
                </a:solidFill>
                <a:effectLst/>
                <a:uLnTx/>
                <a:uFillTx/>
                <a:latin typeface="Arial"/>
                <a:ea typeface="+mn-ea"/>
                <a:cs typeface="+mn-cs"/>
              </a:rPr>
              <a:t>Pop = 7.4 B</a:t>
            </a:r>
          </a:p>
        </p:txBody>
      </p:sp>
      <p:sp>
        <p:nvSpPr>
          <p:cNvPr id="3" name="TextBox 2">
            <a:extLst>
              <a:ext uri="{FF2B5EF4-FFF2-40B4-BE49-F238E27FC236}">
                <a16:creationId xmlns:a16="http://schemas.microsoft.com/office/drawing/2014/main" id="{263F781E-AC8E-024F-B1F8-432B622ED30C}"/>
              </a:ext>
            </a:extLst>
          </p:cNvPr>
          <p:cNvSpPr txBox="1"/>
          <p:nvPr/>
        </p:nvSpPr>
        <p:spPr>
          <a:xfrm>
            <a:off x="1676400" y="837078"/>
            <a:ext cx="5330687" cy="769441"/>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Arial"/>
                <a:ea typeface="+mn-ea"/>
                <a:cs typeface="+mn-cs"/>
              </a:rPr>
              <a:t>After Norman Borlaug’s work, cereal production per hectare increased ~ 3.5 x  </a:t>
            </a:r>
          </a:p>
        </p:txBody>
      </p:sp>
      <p:sp>
        <p:nvSpPr>
          <p:cNvPr id="4" name="TextBox 3">
            <a:extLst>
              <a:ext uri="{FF2B5EF4-FFF2-40B4-BE49-F238E27FC236}">
                <a16:creationId xmlns:a16="http://schemas.microsoft.com/office/drawing/2014/main" id="{E8B42E45-07B6-6466-A311-618626B2DD09}"/>
              </a:ext>
            </a:extLst>
          </p:cNvPr>
          <p:cNvSpPr txBox="1"/>
          <p:nvPr/>
        </p:nvSpPr>
        <p:spPr>
          <a:xfrm>
            <a:off x="9364133" y="3691465"/>
            <a:ext cx="2709334" cy="830997"/>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45200"/>
                </a:solidFill>
                <a:effectLst/>
                <a:uLnTx/>
                <a:uFillTx/>
                <a:latin typeface="Arial"/>
                <a:ea typeface="+mn-ea"/>
                <a:cs typeface="+mn-cs"/>
              </a:rPr>
              <a:t>Land under cereal production </a:t>
            </a:r>
          </a:p>
        </p:txBody>
      </p:sp>
      <p:sp>
        <p:nvSpPr>
          <p:cNvPr id="5" name="TextBox 4">
            <a:extLst>
              <a:ext uri="{FF2B5EF4-FFF2-40B4-BE49-F238E27FC236}">
                <a16:creationId xmlns:a16="http://schemas.microsoft.com/office/drawing/2014/main" id="{41AC1B56-667F-07EE-9FCC-64C2AE34A89E}"/>
              </a:ext>
            </a:extLst>
          </p:cNvPr>
          <p:cNvSpPr txBox="1"/>
          <p:nvPr/>
        </p:nvSpPr>
        <p:spPr>
          <a:xfrm>
            <a:off x="9347200" y="507336"/>
            <a:ext cx="2434605" cy="830997"/>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45200"/>
                </a:solidFill>
                <a:effectLst/>
                <a:uLnTx/>
                <a:uFillTx/>
                <a:latin typeface="Arial"/>
                <a:ea typeface="+mn-ea"/>
                <a:cs typeface="+mn-cs"/>
              </a:rPr>
              <a:t>Cereal production index </a:t>
            </a:r>
          </a:p>
        </p:txBody>
      </p:sp>
      <p:sp>
        <p:nvSpPr>
          <p:cNvPr id="6" name="TextBox 5">
            <a:extLst>
              <a:ext uri="{FF2B5EF4-FFF2-40B4-BE49-F238E27FC236}">
                <a16:creationId xmlns:a16="http://schemas.microsoft.com/office/drawing/2014/main" id="{39387414-A1C1-3FA3-90F9-91DD8815D95C}"/>
              </a:ext>
            </a:extLst>
          </p:cNvPr>
          <p:cNvSpPr txBox="1"/>
          <p:nvPr/>
        </p:nvSpPr>
        <p:spPr>
          <a:xfrm>
            <a:off x="9448800" y="2255924"/>
            <a:ext cx="1796779" cy="461665"/>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945200"/>
                </a:solidFill>
                <a:effectLst/>
                <a:uLnTx/>
                <a:uFillTx/>
                <a:latin typeface="Arial"/>
                <a:ea typeface="+mn-ea"/>
                <a:cs typeface="+mn-cs"/>
              </a:rPr>
              <a:t>Population</a:t>
            </a:r>
          </a:p>
        </p:txBody>
      </p:sp>
    </p:spTree>
    <p:extLst>
      <p:ext uri="{BB962C8B-B14F-4D97-AF65-F5344CB8AC3E}">
        <p14:creationId xmlns:p14="http://schemas.microsoft.com/office/powerpoint/2010/main" val="214105674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254B992-9BEF-1F9E-8425-F89289AF913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4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TextBox 4">
            <a:extLst>
              <a:ext uri="{FF2B5EF4-FFF2-40B4-BE49-F238E27FC236}">
                <a16:creationId xmlns:a16="http://schemas.microsoft.com/office/drawing/2014/main" id="{FCE049D9-DFAD-97C0-39FE-EFBEDC7A4451}"/>
              </a:ext>
            </a:extLst>
          </p:cNvPr>
          <p:cNvSpPr txBox="1"/>
          <p:nvPr/>
        </p:nvSpPr>
        <p:spPr>
          <a:xfrm>
            <a:off x="1682750" y="233065"/>
            <a:ext cx="8197850" cy="461665"/>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432FF"/>
                </a:solidFill>
                <a:effectLst/>
                <a:uLnTx/>
                <a:uFillTx/>
                <a:latin typeface="Times New Roman" panose="02020603050405020304" pitchFamily="18" charset="0"/>
                <a:ea typeface="+mn-ea"/>
                <a:cs typeface="Times New Roman" panose="02020603050405020304" pitchFamily="18" charset="0"/>
              </a:rPr>
              <a:t>Levelized cost of renewable energy by technology (World)</a:t>
            </a:r>
          </a:p>
        </p:txBody>
      </p:sp>
      <p:pic>
        <p:nvPicPr>
          <p:cNvPr id="2" name="Picture 1">
            <a:extLst>
              <a:ext uri="{FF2B5EF4-FFF2-40B4-BE49-F238E27FC236}">
                <a16:creationId xmlns:a16="http://schemas.microsoft.com/office/drawing/2014/main" id="{9E5A77DB-1D91-9BE0-0087-D76487B7DD9D}"/>
              </a:ext>
            </a:extLst>
          </p:cNvPr>
          <p:cNvPicPr>
            <a:picLocks noChangeAspect="1"/>
          </p:cNvPicPr>
          <p:nvPr/>
        </p:nvPicPr>
        <p:blipFill rotWithShape="1">
          <a:blip r:embed="rId2"/>
          <a:srcRect b="3694"/>
          <a:stretch/>
        </p:blipFill>
        <p:spPr>
          <a:xfrm>
            <a:off x="998925" y="136523"/>
            <a:ext cx="9824525" cy="6676396"/>
          </a:xfrm>
          <a:prstGeom prst="rect">
            <a:avLst/>
          </a:prstGeom>
        </p:spPr>
      </p:pic>
      <p:sp>
        <p:nvSpPr>
          <p:cNvPr id="8" name="TextBox 7">
            <a:extLst>
              <a:ext uri="{FF2B5EF4-FFF2-40B4-BE49-F238E27FC236}">
                <a16:creationId xmlns:a16="http://schemas.microsoft.com/office/drawing/2014/main" id="{3C642171-AB3B-A062-B6F3-92F4A3644461}"/>
              </a:ext>
            </a:extLst>
          </p:cNvPr>
          <p:cNvSpPr txBox="1"/>
          <p:nvPr/>
        </p:nvSpPr>
        <p:spPr>
          <a:xfrm>
            <a:off x="9173669" y="5897278"/>
            <a:ext cx="2583776" cy="338554"/>
          </a:xfrm>
          <a:prstGeom prst="rect">
            <a:avLst/>
          </a:prstGeom>
          <a:solidFill>
            <a:schemeClr val="bg1"/>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432FF"/>
                </a:solidFill>
                <a:effectLst/>
                <a:uLnTx/>
                <a:uFillTx/>
                <a:latin typeface="Arial"/>
                <a:ea typeface="+mn-ea"/>
                <a:cs typeface="+mn-cs"/>
              </a:rPr>
              <a:t>Onshore wind  $0.03 </a:t>
            </a:r>
            <a:endParaRPr kumimoji="0" lang="en-US" sz="1600" b="1" i="0" u="none" strike="noStrike" kern="1200" cap="none" spc="0" normalizeH="0" baseline="0" noProof="0" dirty="0">
              <a:ln>
                <a:noFill/>
              </a:ln>
              <a:solidFill>
                <a:srgbClr val="000000"/>
              </a:solidFill>
              <a:effectLst/>
              <a:uLnTx/>
              <a:uFillTx/>
              <a:latin typeface="Arial"/>
              <a:ea typeface="+mn-ea"/>
              <a:cs typeface="+mn-cs"/>
            </a:endParaRPr>
          </a:p>
        </p:txBody>
      </p:sp>
      <p:sp>
        <p:nvSpPr>
          <p:cNvPr id="10" name="TextBox 9">
            <a:extLst>
              <a:ext uri="{FF2B5EF4-FFF2-40B4-BE49-F238E27FC236}">
                <a16:creationId xmlns:a16="http://schemas.microsoft.com/office/drawing/2014/main" id="{EDD1FFCB-41B3-308F-B0A4-C3D82167F7AC}"/>
              </a:ext>
            </a:extLst>
          </p:cNvPr>
          <p:cNvSpPr txBox="1"/>
          <p:nvPr/>
        </p:nvSpPr>
        <p:spPr>
          <a:xfrm>
            <a:off x="9183294" y="4340988"/>
            <a:ext cx="2460392" cy="338554"/>
          </a:xfrm>
          <a:prstGeom prst="rect">
            <a:avLst/>
          </a:prstGeom>
          <a:solidFill>
            <a:schemeClr val="bg1"/>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37A35"/>
                </a:solidFill>
                <a:effectLst/>
                <a:uLnTx/>
                <a:uFillTx/>
                <a:latin typeface="Arial"/>
                <a:ea typeface="+mn-ea"/>
                <a:cs typeface="+mn-cs"/>
              </a:rPr>
              <a:t>Offshore wind $0.03 </a:t>
            </a:r>
          </a:p>
        </p:txBody>
      </p:sp>
      <p:sp>
        <p:nvSpPr>
          <p:cNvPr id="11" name="TextBox 10">
            <a:extLst>
              <a:ext uri="{FF2B5EF4-FFF2-40B4-BE49-F238E27FC236}">
                <a16:creationId xmlns:a16="http://schemas.microsoft.com/office/drawing/2014/main" id="{5552F8E2-760D-3613-465D-72DE526CF8C2}"/>
              </a:ext>
            </a:extLst>
          </p:cNvPr>
          <p:cNvSpPr txBox="1"/>
          <p:nvPr/>
        </p:nvSpPr>
        <p:spPr>
          <a:xfrm>
            <a:off x="9159367" y="3475843"/>
            <a:ext cx="2729550" cy="338554"/>
          </a:xfrm>
          <a:prstGeom prst="rect">
            <a:avLst/>
          </a:prstGeom>
          <a:solidFill>
            <a:schemeClr val="bg1"/>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40FF"/>
                </a:solidFill>
                <a:effectLst/>
                <a:uLnTx/>
                <a:uFillTx/>
                <a:latin typeface="Arial"/>
                <a:ea typeface="+mn-ea"/>
                <a:cs typeface="+mn-cs"/>
              </a:rPr>
              <a:t>Concentrated solar  $0.11 </a:t>
            </a:r>
          </a:p>
        </p:txBody>
      </p:sp>
      <p:sp>
        <p:nvSpPr>
          <p:cNvPr id="12" name="TextBox 11">
            <a:extLst>
              <a:ext uri="{FF2B5EF4-FFF2-40B4-BE49-F238E27FC236}">
                <a16:creationId xmlns:a16="http://schemas.microsoft.com/office/drawing/2014/main" id="{B1872508-D5EC-8182-8F5F-346E8211919B}"/>
              </a:ext>
            </a:extLst>
          </p:cNvPr>
          <p:cNvSpPr txBox="1"/>
          <p:nvPr/>
        </p:nvSpPr>
        <p:spPr>
          <a:xfrm>
            <a:off x="9176503" y="5097057"/>
            <a:ext cx="2975582" cy="338554"/>
          </a:xfrm>
          <a:prstGeom prst="rect">
            <a:avLst/>
          </a:prstGeom>
          <a:solidFill>
            <a:schemeClr val="bg1"/>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9437FF"/>
                </a:solidFill>
                <a:effectLst/>
                <a:uLnTx/>
                <a:uFillTx/>
                <a:latin typeface="Arial"/>
                <a:ea typeface="+mn-ea"/>
                <a:cs typeface="+mn-cs"/>
              </a:rPr>
              <a:t>Solar photovoltaic  $0.03 </a:t>
            </a:r>
          </a:p>
        </p:txBody>
      </p:sp>
      <p:sp>
        <p:nvSpPr>
          <p:cNvPr id="13" name="TextBox 12">
            <a:extLst>
              <a:ext uri="{FF2B5EF4-FFF2-40B4-BE49-F238E27FC236}">
                <a16:creationId xmlns:a16="http://schemas.microsoft.com/office/drawing/2014/main" id="{19F7B099-49E9-ED3C-2DBE-22FD64BC8B01}"/>
              </a:ext>
            </a:extLst>
          </p:cNvPr>
          <p:cNvSpPr txBox="1"/>
          <p:nvPr/>
        </p:nvSpPr>
        <p:spPr>
          <a:xfrm>
            <a:off x="9159367" y="5420443"/>
            <a:ext cx="2715248" cy="338554"/>
          </a:xfrm>
          <a:prstGeom prst="rect">
            <a:avLst/>
          </a:prstGeom>
          <a:solidFill>
            <a:schemeClr val="bg1"/>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B050"/>
                </a:solidFill>
                <a:effectLst/>
                <a:uLnTx/>
                <a:uFillTx/>
                <a:latin typeface="Arial"/>
                <a:ea typeface="+mn-ea"/>
                <a:cs typeface="+mn-cs"/>
              </a:rPr>
              <a:t>Hydropower  $0.05</a:t>
            </a:r>
          </a:p>
        </p:txBody>
      </p:sp>
      <p:sp>
        <p:nvSpPr>
          <p:cNvPr id="14" name="TextBox 13">
            <a:extLst>
              <a:ext uri="{FF2B5EF4-FFF2-40B4-BE49-F238E27FC236}">
                <a16:creationId xmlns:a16="http://schemas.microsoft.com/office/drawing/2014/main" id="{96845E35-5307-7050-A10C-6884EF31D777}"/>
              </a:ext>
            </a:extLst>
          </p:cNvPr>
          <p:cNvSpPr txBox="1"/>
          <p:nvPr/>
        </p:nvSpPr>
        <p:spPr>
          <a:xfrm>
            <a:off x="993654" y="58677"/>
            <a:ext cx="8327776" cy="430887"/>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432FF"/>
                </a:solidFill>
                <a:effectLst/>
                <a:uLnTx/>
                <a:uFillTx/>
                <a:latin typeface="Arial"/>
                <a:ea typeface="+mn-ea"/>
                <a:cs typeface="+mn-cs"/>
              </a:rPr>
              <a:t>Levelized cost of renewable energy is dropping rapidly</a:t>
            </a:r>
          </a:p>
        </p:txBody>
      </p:sp>
    </p:spTree>
    <p:extLst>
      <p:ext uri="{BB962C8B-B14F-4D97-AF65-F5344CB8AC3E}">
        <p14:creationId xmlns:p14="http://schemas.microsoft.com/office/powerpoint/2010/main" val="1418528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EEF671-8B81-4542-B38B-ACA04923EC15}" type="slidenum">
              <a:rPr kumimoji="0" lang="en-US" sz="1200" b="0" i="0" u="none" strike="noStrike" kern="1200" cap="none" spc="0" normalizeH="0" baseline="0" noProof="0">
                <a:ln>
                  <a:noFill/>
                </a:ln>
                <a:solidFill>
                  <a:prstClr val="black">
                    <a:tint val="75000"/>
                  </a:prstClr>
                </a:solidFill>
                <a:effectLst/>
                <a:uLnTx/>
                <a:uFillTx/>
                <a:latin typeface="Book Antiqu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tint val="75000"/>
                </a:prstClr>
              </a:solidFill>
              <a:effectLst/>
              <a:uLnTx/>
              <a:uFillTx/>
              <a:latin typeface="Book Antiqua"/>
              <a:ea typeface="+mn-ea"/>
              <a:cs typeface="+mn-cs"/>
            </a:endParaRPr>
          </a:p>
        </p:txBody>
      </p:sp>
      <p:sp>
        <p:nvSpPr>
          <p:cNvPr id="3" name="TextBox 2"/>
          <p:cNvSpPr txBox="1"/>
          <p:nvPr/>
        </p:nvSpPr>
        <p:spPr>
          <a:xfrm>
            <a:off x="2324100" y="1762683"/>
            <a:ext cx="7543800" cy="1215076"/>
          </a:xfrm>
          <a:prstGeom prst="rect">
            <a:avLst/>
          </a:prstGeom>
          <a:noFill/>
        </p:spPr>
        <p:txBody>
          <a:bodyPr wrap="square" rtlCol="0">
            <a:sp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73FEFF"/>
                </a:solidFill>
                <a:effectLst/>
                <a:uLnTx/>
                <a:uFillTx/>
                <a:latin typeface="Book Antiqua"/>
                <a:ea typeface="+mn-ea"/>
                <a:cs typeface="+mn-cs"/>
              </a:rPr>
              <a:t>We have been genetically modifying plants and animals for over 4,000 years.  </a:t>
            </a:r>
          </a:p>
        </p:txBody>
      </p:sp>
    </p:spTree>
    <p:extLst>
      <p:ext uri="{BB962C8B-B14F-4D97-AF65-F5344CB8AC3E}">
        <p14:creationId xmlns:p14="http://schemas.microsoft.com/office/powerpoint/2010/main" val="158914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http://teosinte.wisc.edu/Images_to_download/maize_and_teosint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9210" y="990600"/>
            <a:ext cx="3840884" cy="57150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https://encrypted-tbn0.gstatic.com/images?q=tbn:ANd9GcSfqmym2xqg93ceidKCWTSnI87ZfyAq50nLkddsQQQ8LK5JH3_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6788" y="4113276"/>
            <a:ext cx="2057400" cy="2592325"/>
          </a:xfrm>
          <a:prstGeom prst="rect">
            <a:avLst/>
          </a:prstGeom>
          <a:solidFill>
            <a:schemeClr val="bg1"/>
          </a:solidFill>
        </p:spPr>
      </p:pic>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EEF671-8B81-4542-B38B-ACA04923EC15}" type="slidenum">
              <a:rPr kumimoji="0" lang="en-US" sz="1200" b="0" i="0" u="none" strike="noStrike" kern="1200" cap="none" spc="0" normalizeH="0" baseline="0" noProof="0">
                <a:ln>
                  <a:noFill/>
                </a:ln>
                <a:solidFill>
                  <a:prstClr val="black">
                    <a:tint val="75000"/>
                  </a:prstClr>
                </a:solidFill>
                <a:effectLst/>
                <a:uLnTx/>
                <a:uFillTx/>
                <a:latin typeface="Book Antiqu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tint val="75000"/>
                </a:prstClr>
              </a:solidFill>
              <a:effectLst/>
              <a:uLnTx/>
              <a:uFillTx/>
              <a:latin typeface="Book Antiqua"/>
              <a:ea typeface="+mn-ea"/>
              <a:cs typeface="+mn-cs"/>
            </a:endParaRPr>
          </a:p>
        </p:txBody>
      </p:sp>
      <p:sp>
        <p:nvSpPr>
          <p:cNvPr id="2" name="TextBox 1"/>
          <p:cNvSpPr txBox="1"/>
          <p:nvPr/>
        </p:nvSpPr>
        <p:spPr>
          <a:xfrm>
            <a:off x="1524000" y="238780"/>
            <a:ext cx="91440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FF00"/>
                </a:solidFill>
                <a:effectLst/>
                <a:uLnTx/>
                <a:uFillTx/>
                <a:latin typeface="Book Antiqua"/>
                <a:ea typeface="+mn-ea"/>
                <a:cs typeface="+mn-cs"/>
              </a:rPr>
              <a:t>The breeding of </a:t>
            </a:r>
            <a:r>
              <a:rPr kumimoji="0" lang="en-US" sz="2800" b="0" i="0" u="none" strike="noStrike" kern="1200" cap="none" spc="0" normalizeH="0" baseline="0" noProof="0" dirty="0" err="1">
                <a:ln>
                  <a:noFill/>
                </a:ln>
                <a:solidFill>
                  <a:srgbClr val="00FF00"/>
                </a:solidFill>
                <a:effectLst/>
                <a:uLnTx/>
                <a:uFillTx/>
                <a:latin typeface="Book Antiqua" pitchFamily="18" charset="0"/>
                <a:ea typeface="+mn-ea"/>
                <a:cs typeface="+mn-cs"/>
              </a:rPr>
              <a:t>teosinte</a:t>
            </a:r>
            <a:r>
              <a:rPr kumimoji="0" lang="en-US" sz="2800" b="0" i="0" u="none" strike="noStrike" kern="1200" cap="none" spc="0" normalizeH="0" baseline="0" noProof="0" dirty="0">
                <a:ln>
                  <a:noFill/>
                </a:ln>
                <a:solidFill>
                  <a:srgbClr val="00FF00"/>
                </a:solidFill>
                <a:effectLst/>
                <a:uLnTx/>
                <a:uFillTx/>
                <a:latin typeface="Book Antiqua" pitchFamily="18" charset="0"/>
                <a:ea typeface="+mn-ea"/>
                <a:cs typeface="+mn-cs"/>
              </a:rPr>
              <a:t> into modern corn </a:t>
            </a:r>
            <a:endParaRPr kumimoji="0" lang="en-US" sz="2800" b="0" i="0" u="none" strike="noStrike" kern="1200" cap="none" spc="0" normalizeH="0" baseline="0" noProof="0" dirty="0">
              <a:ln>
                <a:noFill/>
              </a:ln>
              <a:solidFill>
                <a:srgbClr val="00FF00"/>
              </a:solidFill>
              <a:effectLst/>
              <a:uLnTx/>
              <a:uFillTx/>
              <a:latin typeface="Book Antiqua"/>
              <a:ea typeface="+mn-ea"/>
              <a:cs typeface="+mn-cs"/>
            </a:endParaRPr>
          </a:p>
        </p:txBody>
      </p:sp>
      <p:pic>
        <p:nvPicPr>
          <p:cNvPr id="3082" name="Picture 10" descr="http://pictures.directnews.co.uk/liveimages/corn+prices+have+shot+up+as+stockpiles+have+plummeted_3685_800481086_0_0_7056104_30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2909" y="1219200"/>
            <a:ext cx="3405035" cy="4186518"/>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a:extLst>
              <a:ext uri="{FF2B5EF4-FFF2-40B4-BE49-F238E27FC236}">
                <a16:creationId xmlns:a16="http://schemas.microsoft.com/office/drawing/2014/main" id="{402C9C6C-B785-414D-933B-4E75ADB6E396}"/>
              </a:ext>
            </a:extLst>
          </p:cNvPr>
          <p:cNvSpPr/>
          <p:nvPr/>
        </p:nvSpPr>
        <p:spPr>
          <a:xfrm>
            <a:off x="5139329" y="4208931"/>
            <a:ext cx="593601" cy="242943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ook Antiqua"/>
              <a:ea typeface="+mn-ea"/>
              <a:cs typeface="+mn-cs"/>
            </a:endParaRPr>
          </a:p>
        </p:txBody>
      </p:sp>
      <p:sp>
        <p:nvSpPr>
          <p:cNvPr id="5" name="Rounded Rectangle 4">
            <a:extLst>
              <a:ext uri="{FF2B5EF4-FFF2-40B4-BE49-F238E27FC236}">
                <a16:creationId xmlns:a16="http://schemas.microsoft.com/office/drawing/2014/main" id="{DF22DD29-4ED8-9E45-9F53-648228633577}"/>
              </a:ext>
            </a:extLst>
          </p:cNvPr>
          <p:cNvSpPr/>
          <p:nvPr/>
        </p:nvSpPr>
        <p:spPr>
          <a:xfrm>
            <a:off x="7212106" y="1165413"/>
            <a:ext cx="1149970" cy="2398059"/>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ook Antiqua"/>
              <a:ea typeface="+mn-ea"/>
              <a:cs typeface="+mn-cs"/>
            </a:endParaRPr>
          </a:p>
        </p:txBody>
      </p:sp>
    </p:spTree>
    <p:extLst>
      <p:ext uri="{BB962C8B-B14F-4D97-AF65-F5344CB8AC3E}">
        <p14:creationId xmlns:p14="http://schemas.microsoft.com/office/powerpoint/2010/main" val="1473369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8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8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DD09FB7-AA0B-3445-B756-9ACE3502B83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420582" y="849273"/>
            <a:ext cx="2169471" cy="2538306"/>
          </a:xfrm>
          <a:prstGeom prst="rect">
            <a:avLst/>
          </a:prstGeom>
        </p:spPr>
      </p:pic>
      <p:pic>
        <p:nvPicPr>
          <p:cNvPr id="5" name="Picture 4">
            <a:extLst>
              <a:ext uri="{FF2B5EF4-FFF2-40B4-BE49-F238E27FC236}">
                <a16:creationId xmlns:a16="http://schemas.microsoft.com/office/drawing/2014/main" id="{DBEF4310-12DB-A64E-B7BC-82CA06477DC6}"/>
              </a:ext>
            </a:extLst>
          </p:cNvPr>
          <p:cNvPicPr>
            <a:picLocks noChangeAspect="1"/>
          </p:cNvPicPr>
          <p:nvPr/>
        </p:nvPicPr>
        <p:blipFill>
          <a:blip r:embed="rId3"/>
          <a:stretch>
            <a:fillRect/>
          </a:stretch>
        </p:blipFill>
        <p:spPr>
          <a:xfrm>
            <a:off x="5197410" y="821550"/>
            <a:ext cx="2155740" cy="2718704"/>
          </a:xfrm>
          <a:prstGeom prst="rect">
            <a:avLst/>
          </a:prstGeom>
        </p:spPr>
      </p:pic>
      <p:pic>
        <p:nvPicPr>
          <p:cNvPr id="6" name="Picture 5">
            <a:extLst>
              <a:ext uri="{FF2B5EF4-FFF2-40B4-BE49-F238E27FC236}">
                <a16:creationId xmlns:a16="http://schemas.microsoft.com/office/drawing/2014/main" id="{1B03103D-93C8-E74E-BC6F-DF38D666D9A9}"/>
              </a:ext>
            </a:extLst>
          </p:cNvPr>
          <p:cNvPicPr>
            <a:picLocks noChangeAspect="1"/>
          </p:cNvPicPr>
          <p:nvPr/>
        </p:nvPicPr>
        <p:blipFill>
          <a:blip r:embed="rId4"/>
          <a:stretch>
            <a:fillRect/>
          </a:stretch>
        </p:blipFill>
        <p:spPr>
          <a:xfrm>
            <a:off x="7798065" y="815097"/>
            <a:ext cx="2114546" cy="2622585"/>
          </a:xfrm>
          <a:prstGeom prst="rect">
            <a:avLst/>
          </a:prstGeom>
        </p:spPr>
      </p:pic>
      <p:pic>
        <p:nvPicPr>
          <p:cNvPr id="7" name="Picture 6">
            <a:extLst>
              <a:ext uri="{FF2B5EF4-FFF2-40B4-BE49-F238E27FC236}">
                <a16:creationId xmlns:a16="http://schemas.microsoft.com/office/drawing/2014/main" id="{5BFDCAF6-C6B7-C04D-8460-56D32EC6C552}"/>
              </a:ext>
            </a:extLst>
          </p:cNvPr>
          <p:cNvPicPr>
            <a:picLocks noChangeAspect="1"/>
          </p:cNvPicPr>
          <p:nvPr/>
        </p:nvPicPr>
        <p:blipFill>
          <a:blip r:embed="rId5"/>
          <a:stretch>
            <a:fillRect/>
          </a:stretch>
        </p:blipFill>
        <p:spPr>
          <a:xfrm>
            <a:off x="3788620" y="4226896"/>
            <a:ext cx="2265586" cy="2581395"/>
          </a:xfrm>
          <a:prstGeom prst="rect">
            <a:avLst/>
          </a:prstGeom>
        </p:spPr>
      </p:pic>
      <p:sp>
        <p:nvSpPr>
          <p:cNvPr id="9" name="TextBox 8">
            <a:extLst>
              <a:ext uri="{FF2B5EF4-FFF2-40B4-BE49-F238E27FC236}">
                <a16:creationId xmlns:a16="http://schemas.microsoft.com/office/drawing/2014/main" id="{6C7D5D44-A8D1-C847-8519-FCBAFA66A8BE}"/>
              </a:ext>
            </a:extLst>
          </p:cNvPr>
          <p:cNvSpPr txBox="1"/>
          <p:nvPr/>
        </p:nvSpPr>
        <p:spPr>
          <a:xfrm>
            <a:off x="5162238" y="1872101"/>
            <a:ext cx="2260062" cy="1107996"/>
          </a:xfrm>
          <a:prstGeom prst="rect">
            <a:avLst/>
          </a:prstGeom>
          <a:solidFill>
            <a:schemeClr val="bg1">
              <a:lumMod val="85000"/>
            </a:schemeClr>
          </a:solid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panose="020B0604020202020204" pitchFamily="34" charset="0"/>
              </a:rPr>
              <a:t>Average market weight of a pig: 280 lbs.</a:t>
            </a:r>
          </a:p>
        </p:txBody>
      </p:sp>
      <p:sp>
        <p:nvSpPr>
          <p:cNvPr id="11" name="TextBox 10">
            <a:extLst>
              <a:ext uri="{FF2B5EF4-FFF2-40B4-BE49-F238E27FC236}">
                <a16:creationId xmlns:a16="http://schemas.microsoft.com/office/drawing/2014/main" id="{AF382349-4751-B041-BA86-91F583E4A9E7}"/>
              </a:ext>
            </a:extLst>
          </p:cNvPr>
          <p:cNvSpPr txBox="1"/>
          <p:nvPr/>
        </p:nvSpPr>
        <p:spPr>
          <a:xfrm>
            <a:off x="2431180" y="261098"/>
            <a:ext cx="2056721" cy="1107996"/>
          </a:xfrm>
          <a:prstGeom prst="rect">
            <a:avLst/>
          </a:prstGeom>
          <a:solidFill>
            <a:schemeClr val="bg1"/>
          </a:solid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panose="020B0604020202020204" pitchFamily="34" charset="0"/>
              </a:rPr>
              <a:t>Beef Cattle</a:t>
            </a: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FF0000"/>
                </a:solidFill>
                <a:effectLst/>
                <a:uLnTx/>
                <a:uFillTx/>
                <a:latin typeface="Arial" panose="020B0604020202020204" pitchFamily="34" charset="0"/>
                <a:ea typeface="ＭＳ Ｐゴシック"/>
                <a:cs typeface="Arial" panose="020B0604020202020204" pitchFamily="34" charset="0"/>
              </a:rPr>
              <a:t>(18 – 24 months)</a:t>
            </a:r>
            <a:r>
              <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panose="020B0604020202020204" pitchFamily="34" charset="0"/>
              </a:rPr>
              <a:t> </a:t>
            </a:r>
          </a:p>
        </p:txBody>
      </p:sp>
      <p:sp>
        <p:nvSpPr>
          <p:cNvPr id="12" name="TextBox 11">
            <a:extLst>
              <a:ext uri="{FF2B5EF4-FFF2-40B4-BE49-F238E27FC236}">
                <a16:creationId xmlns:a16="http://schemas.microsoft.com/office/drawing/2014/main" id="{538A5B0B-1064-3F48-8B17-21F630B221B8}"/>
              </a:ext>
            </a:extLst>
          </p:cNvPr>
          <p:cNvSpPr txBox="1"/>
          <p:nvPr/>
        </p:nvSpPr>
        <p:spPr>
          <a:xfrm>
            <a:off x="5204138" y="241486"/>
            <a:ext cx="2056721" cy="1107996"/>
          </a:xfrm>
          <a:prstGeom prst="rect">
            <a:avLst/>
          </a:prstGeom>
          <a:solidFill>
            <a:schemeClr val="bg1"/>
          </a:solid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panose="020B0604020202020204" pitchFamily="34" charset="0"/>
              </a:rPr>
              <a:t>Pigs </a:t>
            </a: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FF0000"/>
                </a:solidFill>
                <a:effectLst/>
                <a:uLnTx/>
                <a:uFillTx/>
                <a:latin typeface="Arial" panose="020B0604020202020204" pitchFamily="34" charset="0"/>
                <a:ea typeface="ＭＳ Ｐゴシック"/>
                <a:cs typeface="Arial" panose="020B0604020202020204" pitchFamily="34" charset="0"/>
              </a:rPr>
              <a:t>(22 – 26 weeks)</a:t>
            </a:r>
          </a:p>
        </p:txBody>
      </p:sp>
      <p:sp>
        <p:nvSpPr>
          <p:cNvPr id="13" name="TextBox 12">
            <a:extLst>
              <a:ext uri="{FF2B5EF4-FFF2-40B4-BE49-F238E27FC236}">
                <a16:creationId xmlns:a16="http://schemas.microsoft.com/office/drawing/2014/main" id="{4A09718F-07E3-574D-BBCF-7616F12F8479}"/>
              </a:ext>
            </a:extLst>
          </p:cNvPr>
          <p:cNvSpPr txBox="1"/>
          <p:nvPr/>
        </p:nvSpPr>
        <p:spPr>
          <a:xfrm>
            <a:off x="7796885" y="388421"/>
            <a:ext cx="2056721" cy="923330"/>
          </a:xfrm>
          <a:prstGeom prst="rect">
            <a:avLst/>
          </a:prstGeom>
          <a:solidFill>
            <a:schemeClr val="bg1"/>
          </a:solid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panose="020B0604020202020204" pitchFamily="34" charset="0"/>
              </a:rPr>
              <a:t>Broiler chicken </a:t>
            </a:r>
            <a:br>
              <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panose="020B0604020202020204" pitchFamily="34" charset="0"/>
              </a:rPr>
            </a:br>
            <a:r>
              <a:rPr kumimoji="0" lang="en-US" sz="2200" b="0" i="0" u="none" strike="noStrike" kern="1200" cap="none" spc="0" normalizeH="0" baseline="0" noProof="0" dirty="0">
                <a:ln>
                  <a:noFill/>
                </a:ln>
                <a:solidFill>
                  <a:srgbClr val="FF0000"/>
                </a:solidFill>
                <a:effectLst/>
                <a:uLnTx/>
                <a:uFillTx/>
                <a:latin typeface="Arial" panose="020B0604020202020204" pitchFamily="34" charset="0"/>
                <a:ea typeface="ＭＳ Ｐゴシック"/>
                <a:cs typeface="Arial" panose="020B0604020202020204" pitchFamily="34" charset="0"/>
              </a:rPr>
              <a:t>(40 days)</a:t>
            </a:r>
            <a:br>
              <a:rPr kumimoji="0" lang="en-US" sz="2200" b="0" i="0" u="none" strike="noStrike" kern="1200" cap="none" spc="0" normalizeH="0" baseline="0" noProof="0" dirty="0">
                <a:ln>
                  <a:noFill/>
                </a:ln>
                <a:solidFill>
                  <a:srgbClr val="FF0000"/>
                </a:solidFill>
                <a:effectLst/>
                <a:uLnTx/>
                <a:uFillTx/>
                <a:latin typeface="Arial" panose="020B0604020202020204" pitchFamily="34" charset="0"/>
                <a:ea typeface="ＭＳ Ｐゴシック"/>
                <a:cs typeface="Arial" panose="020B0604020202020204" pitchFamily="34" charset="0"/>
              </a:rPr>
            </a:br>
            <a:endParaRPr kumimoji="0" lang="en-US" sz="1000" b="0" i="0" u="none" strike="noStrike" kern="1200" cap="none" spc="0" normalizeH="0" baseline="0" noProof="0" dirty="0">
              <a:ln>
                <a:noFill/>
              </a:ln>
              <a:solidFill>
                <a:srgbClr val="FF0000"/>
              </a:solidFill>
              <a:effectLst/>
              <a:uLnTx/>
              <a:uFillTx/>
              <a:latin typeface="Arial" panose="020B0604020202020204" pitchFamily="34" charset="0"/>
              <a:ea typeface="ＭＳ Ｐゴシック"/>
              <a:cs typeface="Arial" panose="020B0604020202020204" pitchFamily="34" charset="0"/>
            </a:endParaRPr>
          </a:p>
        </p:txBody>
      </p:sp>
      <p:sp>
        <p:nvSpPr>
          <p:cNvPr id="14" name="TextBox 13">
            <a:extLst>
              <a:ext uri="{FF2B5EF4-FFF2-40B4-BE49-F238E27FC236}">
                <a16:creationId xmlns:a16="http://schemas.microsoft.com/office/drawing/2014/main" id="{7ECC5BB7-04D1-804C-A103-88C7E95C09FA}"/>
              </a:ext>
            </a:extLst>
          </p:cNvPr>
          <p:cNvSpPr txBox="1"/>
          <p:nvPr/>
        </p:nvSpPr>
        <p:spPr>
          <a:xfrm>
            <a:off x="3825606" y="3577752"/>
            <a:ext cx="2056721" cy="1107996"/>
          </a:xfrm>
          <a:prstGeom prst="rect">
            <a:avLst/>
          </a:prstGeom>
          <a:solidFill>
            <a:schemeClr val="bg1"/>
          </a:solid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panose="020B0604020202020204" pitchFamily="34" charset="0"/>
              </a:rPr>
              <a:t>Turkey</a:t>
            </a:r>
            <a:br>
              <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panose="020B0604020202020204" pitchFamily="34" charset="0"/>
              </a:rPr>
            </a:br>
            <a:r>
              <a:rPr kumimoji="0" lang="en-US" sz="2200" b="0" i="0" u="none" strike="noStrike" kern="1200" cap="none" spc="0" normalizeH="0" baseline="0" noProof="0" dirty="0">
                <a:ln>
                  <a:noFill/>
                </a:ln>
                <a:solidFill>
                  <a:srgbClr val="FF0000"/>
                </a:solidFill>
                <a:effectLst/>
                <a:uLnTx/>
                <a:uFillTx/>
                <a:latin typeface="Arial" panose="020B0604020202020204" pitchFamily="34" charset="0"/>
                <a:ea typeface="ＭＳ Ｐゴシック"/>
                <a:cs typeface="Arial" panose="020B0604020202020204" pitchFamily="34" charset="0"/>
              </a:rPr>
              <a:t>(14 – 16 weeks)</a:t>
            </a:r>
          </a:p>
        </p:txBody>
      </p:sp>
      <p:sp>
        <p:nvSpPr>
          <p:cNvPr id="2" name="Rectangle 1">
            <a:extLst>
              <a:ext uri="{FF2B5EF4-FFF2-40B4-BE49-F238E27FC236}">
                <a16:creationId xmlns:a16="http://schemas.microsoft.com/office/drawing/2014/main" id="{0F5A0499-5846-FE4F-81A7-7A86A13D384F}"/>
              </a:ext>
            </a:extLst>
          </p:cNvPr>
          <p:cNvSpPr/>
          <p:nvPr/>
        </p:nvSpPr>
        <p:spPr>
          <a:xfrm>
            <a:off x="6395601" y="4645327"/>
            <a:ext cx="3599005" cy="1569660"/>
          </a:xfrm>
          <a:prstGeom prst="rect">
            <a:avLst/>
          </a:prstGeom>
        </p:spPr>
        <p:txBody>
          <a:bodyPr wrap="square">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432FF"/>
                </a:solidFill>
                <a:effectLst/>
                <a:uLnTx/>
                <a:uFillTx/>
                <a:latin typeface="Arial"/>
                <a:ea typeface="ＭＳ Ｐゴシック"/>
                <a:cs typeface="Calibri" panose="020F0502020204030204" pitchFamily="34" charset="0"/>
              </a:rPr>
              <a:t>Livestock have been bred to optimize early growth in a small fraction of their natural life-cycle.</a:t>
            </a:r>
          </a:p>
        </p:txBody>
      </p:sp>
    </p:spTree>
    <p:extLst>
      <p:ext uri="{BB962C8B-B14F-4D97-AF65-F5344CB8AC3E}">
        <p14:creationId xmlns:p14="http://schemas.microsoft.com/office/powerpoint/2010/main" val="2784344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380669" y="349440"/>
            <a:ext cx="7720170" cy="46166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Domestic turkeys (~ 3.5 months before slaughter)</a:t>
            </a:r>
          </a:p>
        </p:txBody>
      </p:sp>
      <p:pic>
        <p:nvPicPr>
          <p:cNvPr id="3" name="Picture 2">
            <a:extLst>
              <a:ext uri="{FF2B5EF4-FFF2-40B4-BE49-F238E27FC236}">
                <a16:creationId xmlns:a16="http://schemas.microsoft.com/office/drawing/2014/main" id="{0B3BCCD7-4938-554A-8080-18290A8ECA17}"/>
              </a:ext>
            </a:extLst>
          </p:cNvPr>
          <p:cNvPicPr>
            <a:picLocks noChangeAspect="1"/>
          </p:cNvPicPr>
          <p:nvPr/>
        </p:nvPicPr>
        <p:blipFill>
          <a:blip r:embed="rId3"/>
          <a:stretch>
            <a:fillRect/>
          </a:stretch>
        </p:blipFill>
        <p:spPr>
          <a:xfrm>
            <a:off x="2667000" y="1825094"/>
            <a:ext cx="6858000" cy="3854196"/>
          </a:xfrm>
          <a:prstGeom prst="rect">
            <a:avLst/>
          </a:prstGeom>
        </p:spPr>
      </p:pic>
      <p:sp>
        <p:nvSpPr>
          <p:cNvPr id="4" name="TextBox 3">
            <a:extLst>
              <a:ext uri="{FF2B5EF4-FFF2-40B4-BE49-F238E27FC236}">
                <a16:creationId xmlns:a16="http://schemas.microsoft.com/office/drawing/2014/main" id="{6F463FB8-5E9C-5742-819E-DBEB00845874}"/>
              </a:ext>
            </a:extLst>
          </p:cNvPr>
          <p:cNvSpPr txBox="1"/>
          <p:nvPr/>
        </p:nvSpPr>
        <p:spPr>
          <a:xfrm>
            <a:off x="2174930" y="901530"/>
            <a:ext cx="8221981" cy="461665"/>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Farm-bred  turkeys are so breast heavy they cannot mate </a:t>
            </a:r>
          </a:p>
        </p:txBody>
      </p:sp>
    </p:spTree>
    <p:extLst>
      <p:ext uri="{BB962C8B-B14F-4D97-AF65-F5344CB8AC3E}">
        <p14:creationId xmlns:p14="http://schemas.microsoft.com/office/powerpoint/2010/main" val="3463023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8F3D9026-5DCD-4BF6-BAA0-E563BC7B498C}" type="slidenum">
              <a:rPr kumimoji="0" lang="en-US" sz="1200" b="0" i="0" u="none" strike="noStrike" kern="1200" cap="none" spc="0" normalizeH="0" baseline="0" noProof="0">
                <a:ln>
                  <a:noFill/>
                </a:ln>
                <a:solidFill>
                  <a:srgbClr val="000000"/>
                </a:solidFill>
                <a:effectLst/>
                <a:uLnTx/>
                <a:uFillTx/>
                <a:latin typeface="Book Antiqua"/>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srgbClr val="000000"/>
              </a:solidFill>
              <a:effectLst/>
              <a:uLnTx/>
              <a:uFillTx/>
              <a:latin typeface="Book Antiqua"/>
              <a:ea typeface="+mn-ea"/>
              <a:cs typeface="+mn-cs"/>
            </a:endParaRPr>
          </a:p>
        </p:txBody>
      </p:sp>
      <p:sp>
        <p:nvSpPr>
          <p:cNvPr id="6" name="TextBox 5"/>
          <p:cNvSpPr txBox="1"/>
          <p:nvPr/>
        </p:nvSpPr>
        <p:spPr>
          <a:xfrm>
            <a:off x="2834078" y="529798"/>
            <a:ext cx="280035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66FF33"/>
                </a:solidFill>
                <a:effectLst/>
                <a:uLnTx/>
                <a:uFillTx/>
                <a:latin typeface="Book Antiqua" pitchFamily="18" charset="0"/>
                <a:ea typeface="+mn-ea"/>
                <a:cs typeface="+mn-cs"/>
              </a:rPr>
              <a:t>Wild Turkeys</a:t>
            </a:r>
            <a:endParaRPr kumimoji="0" lang="en-US" sz="2800" b="0" i="0" u="none" strike="noStrike" kern="1200" cap="none" spc="0" normalizeH="0" baseline="0" noProof="0" dirty="0">
              <a:ln>
                <a:noFill/>
              </a:ln>
              <a:solidFill>
                <a:srgbClr val="FFFF00"/>
              </a:solidFill>
              <a:effectLst/>
              <a:uLnTx/>
              <a:uFillTx/>
              <a:latin typeface="Book Antiqua" pitchFamily="18" charset="0"/>
              <a:ea typeface="+mn-ea"/>
              <a:cs typeface="+mn-cs"/>
            </a:endParaRPr>
          </a:p>
        </p:txBody>
      </p:sp>
      <p:pic>
        <p:nvPicPr>
          <p:cNvPr id="6146" name="Picture 2" descr="http://nickdenari.files.wordpress.com/2012/10/wild-turkeys.jpg?w=58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008627" y="1372048"/>
            <a:ext cx="4359306" cy="345672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891584" y="5112975"/>
            <a:ext cx="2743200" cy="46166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00"/>
                </a:solidFill>
                <a:effectLst/>
                <a:uLnTx/>
                <a:uFillTx/>
                <a:latin typeface="Book Antiqua"/>
                <a:ea typeface="+mn-ea"/>
                <a:cs typeface="+mn-cs"/>
              </a:rPr>
              <a:t>Of unknown ages</a:t>
            </a:r>
          </a:p>
        </p:txBody>
      </p:sp>
      <p:grpSp>
        <p:nvGrpSpPr>
          <p:cNvPr id="3" name="Group 2">
            <a:extLst>
              <a:ext uri="{FF2B5EF4-FFF2-40B4-BE49-F238E27FC236}">
                <a16:creationId xmlns:a16="http://schemas.microsoft.com/office/drawing/2014/main" id="{BE23599A-D9E5-0D4B-A92F-C0F46312CF01}"/>
              </a:ext>
            </a:extLst>
          </p:cNvPr>
          <p:cNvGrpSpPr/>
          <p:nvPr/>
        </p:nvGrpSpPr>
        <p:grpSpPr>
          <a:xfrm>
            <a:off x="6623166" y="606742"/>
            <a:ext cx="3402250" cy="4975788"/>
            <a:chOff x="5069186" y="606742"/>
            <a:chExt cx="3402250" cy="4975788"/>
          </a:xfrm>
        </p:grpSpPr>
        <p:pic>
          <p:nvPicPr>
            <p:cNvPr id="6154" name="Picture 10" descr="http://www.bourbonblog.com/wp-content/uploads/2012/11/Wild_Turkey_Bourbon_Whiskey.jp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5182446" y="1372047"/>
              <a:ext cx="3288990" cy="3456721"/>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5553924" y="5120865"/>
              <a:ext cx="2343150" cy="46166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00"/>
                  </a:solidFill>
                  <a:effectLst/>
                  <a:uLnTx/>
                  <a:uFillTx/>
                  <a:latin typeface="Book Antiqua"/>
                  <a:ea typeface="+mn-ea"/>
                  <a:cs typeface="+mn-cs"/>
                </a:rPr>
                <a:t>Aged 8 years</a:t>
              </a:r>
            </a:p>
          </p:txBody>
        </p:sp>
        <p:sp>
          <p:nvSpPr>
            <p:cNvPr id="2" name="Rectangle 1">
              <a:extLst>
                <a:ext uri="{FF2B5EF4-FFF2-40B4-BE49-F238E27FC236}">
                  <a16:creationId xmlns:a16="http://schemas.microsoft.com/office/drawing/2014/main" id="{6405E90E-C7CB-3141-98FC-6BD16EFDB42D}"/>
                </a:ext>
              </a:extLst>
            </p:cNvPr>
            <p:cNvSpPr/>
            <p:nvPr/>
          </p:nvSpPr>
          <p:spPr>
            <a:xfrm>
              <a:off x="5069186" y="606742"/>
              <a:ext cx="3250449" cy="52322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FA00"/>
                  </a:solidFill>
                  <a:effectLst/>
                  <a:uLnTx/>
                  <a:uFillTx/>
                  <a:latin typeface="Book Antiqua"/>
                  <a:ea typeface="+mn-ea"/>
                  <a:cs typeface="+mn-cs"/>
                </a:rPr>
                <a:t>Wild Turkey (101)</a:t>
              </a:r>
              <a:endParaRPr kumimoji="0" lang="en-US" sz="2800" b="0" i="0" u="none" strike="noStrike" kern="1200" cap="none" spc="0" normalizeH="0" baseline="0" noProof="0" dirty="0">
                <a:ln>
                  <a:noFill/>
                </a:ln>
                <a:solidFill>
                  <a:srgbClr val="00FA00"/>
                </a:solidFill>
                <a:effectLst/>
                <a:uLnTx/>
                <a:uFillTx/>
                <a:latin typeface="Calibri"/>
                <a:ea typeface="+mn-ea"/>
                <a:cs typeface="+mn-cs"/>
              </a:endParaRPr>
            </a:p>
          </p:txBody>
        </p:sp>
      </p:grpSp>
    </p:spTree>
    <p:extLst>
      <p:ext uri="{BB962C8B-B14F-4D97-AF65-F5344CB8AC3E}">
        <p14:creationId xmlns:p14="http://schemas.microsoft.com/office/powerpoint/2010/main" val="2288131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F451EB-BE54-FD45-B19C-443E5D8FFF1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1160B15-8816-4A5D-ADCD-75740169F71A}" type="slidenum">
              <a:rPr kumimoji="0" lang="en-US" sz="14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pic>
        <p:nvPicPr>
          <p:cNvPr id="3" name="Picture 2">
            <a:extLst>
              <a:ext uri="{FF2B5EF4-FFF2-40B4-BE49-F238E27FC236}">
                <a16:creationId xmlns:a16="http://schemas.microsoft.com/office/drawing/2014/main" id="{21F2E668-6F5D-C612-49EE-E772A498540D}"/>
              </a:ext>
            </a:extLst>
          </p:cNvPr>
          <p:cNvPicPr>
            <a:picLocks noChangeAspect="1"/>
          </p:cNvPicPr>
          <p:nvPr/>
        </p:nvPicPr>
        <p:blipFill>
          <a:blip r:embed="rId2"/>
          <a:stretch>
            <a:fillRect/>
          </a:stretch>
        </p:blipFill>
        <p:spPr>
          <a:xfrm>
            <a:off x="924107" y="0"/>
            <a:ext cx="10343786" cy="6857999"/>
          </a:xfrm>
          <a:prstGeom prst="rect">
            <a:avLst/>
          </a:prstGeom>
        </p:spPr>
      </p:pic>
    </p:spTree>
    <p:extLst>
      <p:ext uri="{BB962C8B-B14F-4D97-AF65-F5344CB8AC3E}">
        <p14:creationId xmlns:p14="http://schemas.microsoft.com/office/powerpoint/2010/main" val="17783529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3EFA18-DD14-2E41-A561-0213DE622A07}"/>
              </a:ext>
            </a:extLst>
          </p:cNvPr>
          <p:cNvPicPr>
            <a:picLocks noChangeAspect="1"/>
          </p:cNvPicPr>
          <p:nvPr/>
        </p:nvPicPr>
        <p:blipFill>
          <a:blip r:embed="rId2"/>
          <a:stretch>
            <a:fillRect/>
          </a:stretch>
        </p:blipFill>
        <p:spPr>
          <a:xfrm>
            <a:off x="1103195" y="0"/>
            <a:ext cx="9923618" cy="6858000"/>
          </a:xfrm>
          <a:prstGeom prst="rect">
            <a:avLst/>
          </a:prstGeom>
        </p:spPr>
      </p:pic>
      <p:grpSp>
        <p:nvGrpSpPr>
          <p:cNvPr id="4" name="Group 3">
            <a:extLst>
              <a:ext uri="{FF2B5EF4-FFF2-40B4-BE49-F238E27FC236}">
                <a16:creationId xmlns:a16="http://schemas.microsoft.com/office/drawing/2014/main" id="{CB88D5F2-55A2-F549-95AF-083A2C715450}"/>
              </a:ext>
            </a:extLst>
          </p:cNvPr>
          <p:cNvGrpSpPr/>
          <p:nvPr/>
        </p:nvGrpSpPr>
        <p:grpSpPr>
          <a:xfrm>
            <a:off x="4107052" y="4455498"/>
            <a:ext cx="3083290" cy="1259555"/>
            <a:chOff x="2583052" y="4455497"/>
            <a:chExt cx="3083290" cy="1259555"/>
          </a:xfrm>
        </p:grpSpPr>
        <p:cxnSp>
          <p:nvCxnSpPr>
            <p:cNvPr id="5" name="Straight Arrow Connector 4">
              <a:extLst>
                <a:ext uri="{FF2B5EF4-FFF2-40B4-BE49-F238E27FC236}">
                  <a16:creationId xmlns:a16="http://schemas.microsoft.com/office/drawing/2014/main" id="{347673D3-FD1F-CA48-9180-954BF5D02724}"/>
                </a:ext>
              </a:extLst>
            </p:cNvPr>
            <p:cNvCxnSpPr>
              <a:cxnSpLocks/>
            </p:cNvCxnSpPr>
            <p:nvPr/>
          </p:nvCxnSpPr>
          <p:spPr bwMode="auto">
            <a:xfrm>
              <a:off x="4139258" y="5103261"/>
              <a:ext cx="0" cy="611791"/>
            </a:xfrm>
            <a:prstGeom prst="straightConnector1">
              <a:avLst/>
            </a:prstGeom>
            <a:solidFill>
              <a:schemeClr val="accent1"/>
            </a:solidFill>
            <a:ln w="57150" cap="flat" cmpd="sng" algn="ctr">
              <a:solidFill>
                <a:srgbClr val="FF0000"/>
              </a:solidFill>
              <a:prstDash val="solid"/>
              <a:round/>
              <a:headEnd type="triangle"/>
              <a:tailEnd type="triangle"/>
            </a:ln>
            <a:effectLst>
              <a:prstShdw prst="shdw13" dist="53882" dir="13500000">
                <a:schemeClr val="bg2">
                  <a:alpha val="50000"/>
                </a:schemeClr>
              </a:prstShdw>
            </a:effectLst>
          </p:spPr>
        </p:cxnSp>
        <p:sp>
          <p:nvSpPr>
            <p:cNvPr id="6" name="TextBox 5">
              <a:extLst>
                <a:ext uri="{FF2B5EF4-FFF2-40B4-BE49-F238E27FC236}">
                  <a16:creationId xmlns:a16="http://schemas.microsoft.com/office/drawing/2014/main" id="{5F20F5CB-8507-B14F-BD01-6B5DD6F8C772}"/>
                </a:ext>
              </a:extLst>
            </p:cNvPr>
            <p:cNvSpPr txBox="1"/>
            <p:nvPr/>
          </p:nvSpPr>
          <p:spPr>
            <a:xfrm>
              <a:off x="2583052" y="4455497"/>
              <a:ext cx="3083290" cy="49244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F0000"/>
                  </a:solidFill>
                  <a:effectLst/>
                  <a:uLnTx/>
                  <a:uFillTx/>
                  <a:latin typeface="Arial"/>
                  <a:ea typeface="+mn-ea"/>
                  <a:cs typeface="+mn-cs"/>
                </a:rPr>
                <a:t>~ 5 Gt CO</a:t>
              </a:r>
              <a:r>
                <a:rPr kumimoji="0" lang="en-US" sz="2600" b="1" i="0" u="none" strike="noStrike" kern="1200" cap="none" spc="0" normalizeH="0" baseline="-25000" noProof="0" dirty="0">
                  <a:ln>
                    <a:noFill/>
                  </a:ln>
                  <a:solidFill>
                    <a:srgbClr val="FF0000"/>
                  </a:solidFill>
                  <a:effectLst/>
                  <a:uLnTx/>
                  <a:uFillTx/>
                  <a:latin typeface="Arial"/>
                  <a:ea typeface="+mn-ea"/>
                  <a:cs typeface="+mn-cs"/>
                </a:rPr>
                <a:t>2 </a:t>
              </a:r>
              <a:r>
                <a:rPr kumimoji="0" lang="en-US" sz="2600" b="1" i="0" u="none" strike="noStrike" kern="1200" cap="none" spc="0" normalizeH="0" baseline="-25000" noProof="0" dirty="0" err="1">
                  <a:ln>
                    <a:noFill/>
                  </a:ln>
                  <a:solidFill>
                    <a:srgbClr val="FF0000"/>
                  </a:solidFill>
                  <a:effectLst/>
                  <a:uLnTx/>
                  <a:uFillTx/>
                  <a:latin typeface="Arial"/>
                  <a:ea typeface="+mn-ea"/>
                  <a:cs typeface="+mn-cs"/>
                </a:rPr>
                <a:t>equiv</a:t>
              </a:r>
              <a:endParaRPr kumimoji="0" lang="en-US" sz="2600" b="1" i="0" u="none" strike="noStrike" kern="1200" cap="none" spc="0" normalizeH="0" baseline="-25000" noProof="0" dirty="0">
                <a:ln>
                  <a:noFill/>
                </a:ln>
                <a:solidFill>
                  <a:srgbClr val="FF0000"/>
                </a:solidFill>
                <a:effectLst/>
                <a:uLnTx/>
                <a:uFillTx/>
                <a:latin typeface="Arial"/>
                <a:ea typeface="+mn-ea"/>
                <a:cs typeface="+mn-cs"/>
              </a:endParaRPr>
            </a:p>
          </p:txBody>
        </p:sp>
      </p:grpSp>
      <p:sp>
        <p:nvSpPr>
          <p:cNvPr id="7" name="TextBox 6">
            <a:extLst>
              <a:ext uri="{FF2B5EF4-FFF2-40B4-BE49-F238E27FC236}">
                <a16:creationId xmlns:a16="http://schemas.microsoft.com/office/drawing/2014/main" id="{B0738E61-0F2C-A04B-9420-5DE9ABDF9588}"/>
              </a:ext>
            </a:extLst>
          </p:cNvPr>
          <p:cNvSpPr txBox="1"/>
          <p:nvPr/>
        </p:nvSpPr>
        <p:spPr>
          <a:xfrm>
            <a:off x="2564783" y="1085724"/>
            <a:ext cx="4889770" cy="1569660"/>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432FF"/>
                </a:solidFill>
                <a:effectLst/>
                <a:uLnTx/>
                <a:uFillTx/>
                <a:latin typeface="Arial"/>
                <a:ea typeface="+mn-ea"/>
                <a:cs typeface="Calibri" panose="020F0502020204030204" pitchFamily="34" charset="0"/>
              </a:rPr>
              <a:t>If Beef and Dairy Cattle were a country, the ~ 5 Gt CO</a:t>
            </a:r>
            <a:r>
              <a:rPr kumimoji="0" lang="en-US" sz="2400" b="0" i="0" u="none" strike="noStrike" kern="1200" cap="none" spc="0" normalizeH="0" baseline="-25000" noProof="0" dirty="0">
                <a:ln>
                  <a:noFill/>
                </a:ln>
                <a:solidFill>
                  <a:srgbClr val="0432FF"/>
                </a:solidFill>
                <a:effectLst/>
                <a:uLnTx/>
                <a:uFillTx/>
                <a:latin typeface="Arial"/>
                <a:ea typeface="+mn-ea"/>
                <a:cs typeface="Calibri" panose="020F0502020204030204" pitchFamily="34" charset="0"/>
              </a:rPr>
              <a:t>2 equiv</a:t>
            </a:r>
            <a:r>
              <a:rPr kumimoji="0" lang="en-US" sz="2400" b="0" i="0" u="none" strike="noStrike" kern="1200" cap="none" spc="0" normalizeH="0" baseline="0" noProof="0" dirty="0">
                <a:ln>
                  <a:noFill/>
                </a:ln>
                <a:solidFill>
                  <a:srgbClr val="0432FF"/>
                </a:solidFill>
                <a:effectLst/>
                <a:uLnTx/>
                <a:uFillTx/>
                <a:latin typeface="Arial"/>
                <a:ea typeface="+mn-ea"/>
                <a:cs typeface="Calibri" panose="020F0502020204030204" pitchFamily="34" charset="0"/>
              </a:rPr>
              <a:t> /year emissions are more than any country except China and the U.S.</a:t>
            </a:r>
          </a:p>
        </p:txBody>
      </p:sp>
      <p:sp>
        <p:nvSpPr>
          <p:cNvPr id="3" name="Rectangle 2">
            <a:extLst>
              <a:ext uri="{FF2B5EF4-FFF2-40B4-BE49-F238E27FC236}">
                <a16:creationId xmlns:a16="http://schemas.microsoft.com/office/drawing/2014/main" id="{E4F2845D-1B7F-D48F-BCC3-2BFFA53A2B4A}"/>
              </a:ext>
            </a:extLst>
          </p:cNvPr>
          <p:cNvSpPr/>
          <p:nvPr/>
        </p:nvSpPr>
        <p:spPr>
          <a:xfrm>
            <a:off x="2715477" y="3013501"/>
            <a:ext cx="4889770" cy="830997"/>
          </a:xfrm>
          <a:prstGeom prst="rect">
            <a:avLst/>
          </a:prstGeom>
        </p:spPr>
        <p:txBody>
          <a:bodyPr wrap="square">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Calibri" panose="020F0502020204030204" pitchFamily="34" charset="0"/>
                <a:ea typeface="ＭＳ Ｐゴシック"/>
                <a:cs typeface="Calibri" panose="020F0502020204030204" pitchFamily="34" charset="0"/>
              </a:rPr>
              <a:t>Geo-engineering: Livestock + human biomass is  96% of all mammal mass.</a:t>
            </a:r>
          </a:p>
        </p:txBody>
      </p:sp>
    </p:spTree>
    <p:extLst>
      <p:ext uri="{BB962C8B-B14F-4D97-AF65-F5344CB8AC3E}">
        <p14:creationId xmlns:p14="http://schemas.microsoft.com/office/powerpoint/2010/main" val="2958319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Overview of Greenhouse Gases | US EPA">
            <a:extLst>
              <a:ext uri="{FF2B5EF4-FFF2-40B4-BE49-F238E27FC236}">
                <a16:creationId xmlns:a16="http://schemas.microsoft.com/office/drawing/2014/main" id="{6DC6A3D6-B24D-BFED-D296-A28C5570D7B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2205" b="7045"/>
          <a:stretch/>
        </p:blipFill>
        <p:spPr bwMode="auto">
          <a:xfrm>
            <a:off x="-1" y="1490129"/>
            <a:ext cx="6096000" cy="467889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Overview of Greenhouse Gases | US EPA">
            <a:extLst>
              <a:ext uri="{FF2B5EF4-FFF2-40B4-BE49-F238E27FC236}">
                <a16:creationId xmlns:a16="http://schemas.microsoft.com/office/drawing/2014/main" id="{54B842C6-6D03-3B51-80C9-103CB9CC0BC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429" t="12141" r="4386"/>
          <a:stretch/>
        </p:blipFill>
        <p:spPr bwMode="auto">
          <a:xfrm>
            <a:off x="6096000" y="971700"/>
            <a:ext cx="6096000" cy="551021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BA7649F-334D-AD31-4CF7-B24DFFB310E6}"/>
              </a:ext>
            </a:extLst>
          </p:cNvPr>
          <p:cNvSpPr txBox="1"/>
          <p:nvPr/>
        </p:nvSpPr>
        <p:spPr>
          <a:xfrm>
            <a:off x="1485121" y="6401564"/>
            <a:ext cx="8415867"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Source: U.S. EPA</a:t>
            </a:r>
          </a:p>
        </p:txBody>
      </p:sp>
      <p:sp>
        <p:nvSpPr>
          <p:cNvPr id="5" name="TextBox 4">
            <a:extLst>
              <a:ext uri="{FF2B5EF4-FFF2-40B4-BE49-F238E27FC236}">
                <a16:creationId xmlns:a16="http://schemas.microsoft.com/office/drawing/2014/main" id="{19E2DD8D-3175-D86E-AD28-FF9AE20D3392}"/>
              </a:ext>
            </a:extLst>
          </p:cNvPr>
          <p:cNvSpPr txBox="1"/>
          <p:nvPr/>
        </p:nvSpPr>
        <p:spPr>
          <a:xfrm>
            <a:off x="1558195" y="242702"/>
            <a:ext cx="3945466" cy="89255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FF0000"/>
                </a:solidFill>
                <a:effectLst/>
                <a:uLnTx/>
                <a:uFillTx/>
                <a:latin typeface="Calibri" panose="020F0502020204030204"/>
                <a:ea typeface="+mn-ea"/>
                <a:cs typeface="+mn-cs"/>
              </a:rPr>
              <a:t>2020 U.S. methane emissions, by source</a:t>
            </a:r>
          </a:p>
        </p:txBody>
      </p:sp>
      <p:sp>
        <p:nvSpPr>
          <p:cNvPr id="6" name="TextBox 5">
            <a:extLst>
              <a:ext uri="{FF2B5EF4-FFF2-40B4-BE49-F238E27FC236}">
                <a16:creationId xmlns:a16="http://schemas.microsoft.com/office/drawing/2014/main" id="{A2548D25-A761-A96E-5414-202485EA5AF3}"/>
              </a:ext>
            </a:extLst>
          </p:cNvPr>
          <p:cNvSpPr txBox="1"/>
          <p:nvPr/>
        </p:nvSpPr>
        <p:spPr>
          <a:xfrm>
            <a:off x="7513060" y="77820"/>
            <a:ext cx="3945466" cy="89255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FF0000"/>
                </a:solidFill>
                <a:effectLst/>
                <a:uLnTx/>
                <a:uFillTx/>
                <a:latin typeface="Calibri" panose="020F0502020204030204"/>
                <a:ea typeface="+mn-ea"/>
                <a:cs typeface="+mn-cs"/>
              </a:rPr>
              <a:t>2020 U.S. nitrous oxide emissions, by source</a:t>
            </a:r>
          </a:p>
        </p:txBody>
      </p:sp>
    </p:spTree>
    <p:extLst>
      <p:ext uri="{BB962C8B-B14F-4D97-AF65-F5344CB8AC3E}">
        <p14:creationId xmlns:p14="http://schemas.microsoft.com/office/powerpoint/2010/main" val="35524639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6B3AD65-5C55-2D48-8F83-43705CAC008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1160B15-8816-4A5D-ADCD-75740169F71A}" type="slidenum">
              <a:rPr kumimoji="0" lang="en-US" sz="105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1050" b="0" i="0" u="none" strike="noStrike" kern="1200" cap="none" spc="0" normalizeH="0" baseline="0" noProof="0">
              <a:ln>
                <a:noFill/>
              </a:ln>
              <a:solidFill>
                <a:srgbClr val="000000"/>
              </a:solidFill>
              <a:effectLst/>
              <a:uLnTx/>
              <a:uFillTx/>
              <a:latin typeface="Arial" pitchFamily="34" charset="0"/>
              <a:ea typeface="+mn-ea"/>
              <a:cs typeface="+mn-cs"/>
            </a:endParaRPr>
          </a:p>
        </p:txBody>
      </p:sp>
      <p:pic>
        <p:nvPicPr>
          <p:cNvPr id="20482" name="Picture 2" descr="Explainer: How Synthetic Biology is Redesigning Life">
            <a:extLst>
              <a:ext uri="{FF2B5EF4-FFF2-40B4-BE49-F238E27FC236}">
                <a16:creationId xmlns:a16="http://schemas.microsoft.com/office/drawing/2014/main" id="{A849D12A-707F-3C48-827A-86409E4D05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8125"/>
            <a:ext cx="12192000" cy="6380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30309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3146540-B231-1041-A6C5-58C8369D245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1160B15-8816-4A5D-ADCD-75740169F71A}" type="slidenum">
              <a:rPr kumimoji="0" lang="en-US" sz="105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05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3" name="TextBox 2">
            <a:extLst>
              <a:ext uri="{FF2B5EF4-FFF2-40B4-BE49-F238E27FC236}">
                <a16:creationId xmlns:a16="http://schemas.microsoft.com/office/drawing/2014/main" id="{524B2A8D-D6DA-F040-B49D-FF54782725DE}"/>
              </a:ext>
            </a:extLst>
          </p:cNvPr>
          <p:cNvSpPr txBox="1"/>
          <p:nvPr/>
        </p:nvSpPr>
        <p:spPr>
          <a:xfrm>
            <a:off x="955963" y="136523"/>
            <a:ext cx="1013321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432FF"/>
                </a:solidFill>
                <a:effectLst/>
                <a:uLnTx/>
                <a:uFillTx/>
                <a:latin typeface="Arial"/>
                <a:ea typeface="+mn-ea"/>
                <a:cs typeface="+mn-cs"/>
              </a:rPr>
              <a:t>Random mutations will not have produced BT eggplant</a:t>
            </a:r>
          </a:p>
        </p:txBody>
      </p:sp>
      <p:sp>
        <p:nvSpPr>
          <p:cNvPr id="5" name="TextBox 4">
            <a:extLst>
              <a:ext uri="{FF2B5EF4-FFF2-40B4-BE49-F238E27FC236}">
                <a16:creationId xmlns:a16="http://schemas.microsoft.com/office/drawing/2014/main" id="{BD88C021-E9C1-6842-8FE9-5AB2DC670E41}"/>
              </a:ext>
            </a:extLst>
          </p:cNvPr>
          <p:cNvSpPr txBox="1"/>
          <p:nvPr/>
        </p:nvSpPr>
        <p:spPr>
          <a:xfrm>
            <a:off x="347527" y="931026"/>
            <a:ext cx="5796742" cy="378565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Eggplant is an essential food in Bangladesh (161 M people). The </a:t>
            </a:r>
            <a:r>
              <a:rPr kumimoji="0" lang="en-US" sz="2000" b="0" i="1" u="none" strike="noStrike" kern="1200" cap="none" spc="0" normalizeH="0" baseline="0" noProof="0" dirty="0">
                <a:ln>
                  <a:noFill/>
                </a:ln>
                <a:solidFill>
                  <a:srgbClr val="000000"/>
                </a:solidFill>
                <a:effectLst/>
                <a:uLnTx/>
                <a:uFillTx/>
                <a:latin typeface="Arial"/>
                <a:ea typeface="+mn-ea"/>
                <a:cs typeface="+mn-cs"/>
              </a:rPr>
              <a:t>eggplant fruit and shoot borer</a:t>
            </a:r>
            <a:r>
              <a:rPr kumimoji="0" lang="en-US" sz="2000" b="0" i="0" u="none" strike="noStrike" kern="1200" cap="none" spc="0" normalizeH="0" baseline="0" noProof="0" dirty="0">
                <a:ln>
                  <a:noFill/>
                </a:ln>
                <a:solidFill>
                  <a:srgbClr val="000000"/>
                </a:solidFill>
                <a:effectLst/>
                <a:uLnTx/>
                <a:uFillTx/>
                <a:latin typeface="Arial"/>
                <a:ea typeface="+mn-ea"/>
                <a:cs typeface="+mn-cs"/>
              </a:rPr>
              <a:t> has farmers to spray expensive and toxic insecticides more than 80 times each growing season to control the insect.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a:ea typeface="+mn-ea"/>
                <a:cs typeface="+mn-cs"/>
              </a:rPr>
              <a:t>Eggplant was engineered to express a protein from a common bacterium, </a:t>
            </a:r>
            <a:r>
              <a:rPr kumimoji="0" lang="en-US" sz="2000" b="0" i="1" u="none" strike="noStrike" kern="1200" cap="none" spc="0" normalizeH="0" baseline="0" noProof="0" dirty="0">
                <a:ln>
                  <a:noFill/>
                </a:ln>
                <a:solidFill>
                  <a:srgbClr val="000000"/>
                </a:solidFill>
                <a:effectLst/>
                <a:uLnTx/>
                <a:uFillTx/>
                <a:latin typeface="Arial"/>
                <a:ea typeface="+mn-ea"/>
                <a:cs typeface="+mn-cs"/>
              </a:rPr>
              <a:t>Bacillus thuringiensis </a:t>
            </a:r>
            <a:r>
              <a:rPr kumimoji="0" lang="en-US" sz="2000" b="0" i="0" u="none" strike="noStrike" kern="1200" cap="none" spc="0" normalizeH="0" baseline="0" noProof="0" dirty="0">
                <a:ln>
                  <a:noFill/>
                </a:ln>
                <a:solidFill>
                  <a:srgbClr val="000000"/>
                </a:solidFill>
                <a:effectLst/>
                <a:uLnTx/>
                <a:uFillTx/>
                <a:latin typeface="Arial"/>
                <a:ea typeface="+mn-ea"/>
                <a:cs typeface="+mn-cs"/>
              </a:rPr>
              <a:t>(</a:t>
            </a:r>
            <a:r>
              <a:rPr kumimoji="0" lang="en-US" sz="2000" b="0" i="0" u="none" strike="noStrike" kern="1200" cap="none" spc="0" normalizeH="0" baseline="0" noProof="0" dirty="0" err="1">
                <a:ln>
                  <a:noFill/>
                </a:ln>
                <a:solidFill>
                  <a:srgbClr val="000000"/>
                </a:solidFill>
                <a:effectLst/>
                <a:uLnTx/>
                <a:uFillTx/>
                <a:latin typeface="Arial"/>
                <a:ea typeface="+mn-ea"/>
                <a:cs typeface="+mn-cs"/>
              </a:rPr>
              <a:t>Bt</a:t>
            </a:r>
            <a:r>
              <a:rPr kumimoji="0" lang="en-US" sz="2000" b="0" i="0" u="none" strike="noStrike" kern="1200" cap="none" spc="0" normalizeH="0" baseline="0" noProof="0" dirty="0">
                <a:ln>
                  <a:noFill/>
                </a:ln>
                <a:solidFill>
                  <a:srgbClr val="000000"/>
                </a:solidFill>
                <a:effectLst/>
                <a:uLnTx/>
                <a:uFillTx/>
                <a:latin typeface="Arial"/>
                <a:ea typeface="+mn-ea"/>
                <a:cs typeface="+mn-cs"/>
              </a:rPr>
              <a:t>). In 2013, regulatory approval was given. In 2014, 20 farmers tried the new variety. Today more than 27,000 farmers in Bangladesh grow </a:t>
            </a:r>
            <a:r>
              <a:rPr kumimoji="0" lang="en-US" sz="2000" b="0" i="0" u="none" strike="noStrike" kern="1200" cap="none" spc="0" normalizeH="0" baseline="0" noProof="0" dirty="0" err="1">
                <a:ln>
                  <a:noFill/>
                </a:ln>
                <a:solidFill>
                  <a:srgbClr val="000000"/>
                </a:solidFill>
                <a:effectLst/>
                <a:uLnTx/>
                <a:uFillTx/>
                <a:latin typeface="Arial"/>
                <a:ea typeface="+mn-ea"/>
                <a:cs typeface="+mn-cs"/>
              </a:rPr>
              <a:t>Bt</a:t>
            </a:r>
            <a:r>
              <a:rPr kumimoji="0" lang="en-US" sz="2000" b="0" i="0" u="none" strike="noStrike" kern="1200" cap="none" spc="0" normalizeH="0" baseline="0" noProof="0" dirty="0">
                <a:ln>
                  <a:noFill/>
                </a:ln>
                <a:solidFill>
                  <a:srgbClr val="000000"/>
                </a:solidFill>
                <a:effectLst/>
                <a:uLnTx/>
                <a:uFillTx/>
                <a:latin typeface="Arial"/>
                <a:ea typeface="+mn-ea"/>
                <a:cs typeface="+mn-cs"/>
              </a:rPr>
              <a:t> eggplant.</a:t>
            </a:r>
          </a:p>
        </p:txBody>
      </p:sp>
      <p:pic>
        <p:nvPicPr>
          <p:cNvPr id="10244" name="Picture 4" descr="eggplant farmers">
            <a:extLst>
              <a:ext uri="{FF2B5EF4-FFF2-40B4-BE49-F238E27FC236}">
                <a16:creationId xmlns:a16="http://schemas.microsoft.com/office/drawing/2014/main" id="{EA9451F7-2BEF-1D40-9533-E50BA4F72A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0277" y="763149"/>
            <a:ext cx="5012123" cy="2818014"/>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a:extLst>
              <a:ext uri="{FF2B5EF4-FFF2-40B4-BE49-F238E27FC236}">
                <a16:creationId xmlns:a16="http://schemas.microsoft.com/office/drawing/2014/main" id="{8D9E0BDC-D5FD-8244-9212-15BA6D57A71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774" r="5402"/>
          <a:stretch/>
        </p:blipFill>
        <p:spPr bwMode="auto">
          <a:xfrm>
            <a:off x="8946103" y="3789195"/>
            <a:ext cx="2795281" cy="2305656"/>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a:extLst>
              <a:ext uri="{FF2B5EF4-FFF2-40B4-BE49-F238E27FC236}">
                <a16:creationId xmlns:a16="http://schemas.microsoft.com/office/drawing/2014/main" id="{F17924B9-F58C-544F-B9EF-97BD5C59646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851" r="15486"/>
          <a:stretch/>
        </p:blipFill>
        <p:spPr bwMode="auto">
          <a:xfrm>
            <a:off x="6440042" y="3789195"/>
            <a:ext cx="2374669" cy="2305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8371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23960F-9E35-2348-8BF6-8B228364CEC9}" type="slidenum">
              <a:rPr kumimoji="0" lang="en-US" sz="1200" b="0" i="0" u="none" strike="noStrike" kern="1200" cap="none" spc="0" normalizeH="0" baseline="0" noProof="0">
                <a:ln>
                  <a:noFill/>
                </a:ln>
                <a:solidFill>
                  <a:prstClr val="white"/>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sp>
        <p:nvSpPr>
          <p:cNvPr id="3" name="Rectangle 2"/>
          <p:cNvSpPr/>
          <p:nvPr/>
        </p:nvSpPr>
        <p:spPr>
          <a:xfrm>
            <a:off x="1917866" y="1536074"/>
            <a:ext cx="8356268" cy="2129173"/>
          </a:xfrm>
          <a:prstGeom prst="rect">
            <a:avLst/>
          </a:prstGeom>
        </p:spPr>
        <p:txBody>
          <a:bodyPr wrap="square">
            <a:spAutoFit/>
          </a:bodyPr>
          <a:lstStyle/>
          <a:p>
            <a:pPr marL="0" marR="0" lvl="0" indent="0" algn="ctr" defTabSz="457200" rtl="0" eaLnBrk="1" fontAlgn="base" latinLnBrk="0" hangingPunct="1">
              <a:lnSpc>
                <a:spcPct val="12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66FF66"/>
                </a:solidFill>
                <a:effectLst/>
                <a:uLnTx/>
                <a:uFillTx/>
                <a:latin typeface="Book Antiqua"/>
                <a:ea typeface="ＭＳ Ｐゴシック" charset="0"/>
                <a:cs typeface="Book Antiqua"/>
              </a:rPr>
              <a:t>The full cost of renewable energy includes backup generation capacity, energy storage, and an enhanced transmission and distribution system.</a:t>
            </a:r>
          </a:p>
          <a:p>
            <a:pPr marL="0" marR="0" lvl="0" indent="0" algn="ctr" defTabSz="457200" rtl="0" eaLnBrk="1" fontAlgn="base" latinLnBrk="0" hangingPunct="1">
              <a:lnSpc>
                <a:spcPct val="120000"/>
              </a:lnSpc>
              <a:spcBef>
                <a:spcPct val="0"/>
              </a:spcBef>
              <a:spcAft>
                <a:spcPct val="0"/>
              </a:spcAft>
              <a:buClrTx/>
              <a:buSzTx/>
              <a:buFontTx/>
              <a:buNone/>
              <a:tabLst/>
              <a:defRPr/>
            </a:pPr>
            <a:endParaRPr kumimoji="0" lang="en-US" sz="2800" b="0" i="0" u="none" strike="noStrike" kern="1200" cap="none" spc="0" normalizeH="0" baseline="0" noProof="0" dirty="0">
              <a:ln>
                <a:noFill/>
              </a:ln>
              <a:solidFill>
                <a:srgbClr val="66FFFF"/>
              </a:solidFill>
              <a:effectLst/>
              <a:uLnTx/>
              <a:uFillTx/>
              <a:latin typeface="Book Antiqua"/>
              <a:ea typeface="ＭＳ Ｐゴシック" charset="0"/>
              <a:cs typeface="Book Antiqua"/>
            </a:endParaRPr>
          </a:p>
        </p:txBody>
      </p:sp>
    </p:spTree>
    <p:extLst>
      <p:ext uri="{BB962C8B-B14F-4D97-AF65-F5344CB8AC3E}">
        <p14:creationId xmlns:p14="http://schemas.microsoft.com/office/powerpoint/2010/main" val="3648191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234612C-A62F-2743-82B6-B5CB022C95AE}"/>
              </a:ext>
            </a:extLst>
          </p:cNvPr>
          <p:cNvGrpSpPr/>
          <p:nvPr/>
        </p:nvGrpSpPr>
        <p:grpSpPr>
          <a:xfrm>
            <a:off x="2966456" y="252611"/>
            <a:ext cx="5934675" cy="6352777"/>
            <a:chOff x="5717893" y="285126"/>
            <a:chExt cx="5934675" cy="6352777"/>
          </a:xfrm>
        </p:grpSpPr>
        <p:pic>
          <p:nvPicPr>
            <p:cNvPr id="10" name="Picture 9">
              <a:extLst>
                <a:ext uri="{FF2B5EF4-FFF2-40B4-BE49-F238E27FC236}">
                  <a16:creationId xmlns:a16="http://schemas.microsoft.com/office/drawing/2014/main" id="{9BEE7BF5-E20A-3D42-9525-F9857833A812}"/>
                </a:ext>
              </a:extLst>
            </p:cNvPr>
            <p:cNvPicPr>
              <a:picLocks noChangeAspect="1"/>
            </p:cNvPicPr>
            <p:nvPr/>
          </p:nvPicPr>
          <p:blipFill>
            <a:blip r:embed="rId2"/>
            <a:stretch>
              <a:fillRect/>
            </a:stretch>
          </p:blipFill>
          <p:spPr>
            <a:xfrm>
              <a:off x="5717893" y="1089711"/>
              <a:ext cx="5934675" cy="4347863"/>
            </a:xfrm>
            <a:prstGeom prst="rect">
              <a:avLst/>
            </a:prstGeom>
          </p:spPr>
        </p:pic>
        <p:pic>
          <p:nvPicPr>
            <p:cNvPr id="11" name="Picture 10">
              <a:extLst>
                <a:ext uri="{FF2B5EF4-FFF2-40B4-BE49-F238E27FC236}">
                  <a16:creationId xmlns:a16="http://schemas.microsoft.com/office/drawing/2014/main" id="{07E370F3-59E5-CF49-93C4-16D15AFFC816}"/>
                </a:ext>
              </a:extLst>
            </p:cNvPr>
            <p:cNvPicPr>
              <a:picLocks noChangeAspect="1"/>
            </p:cNvPicPr>
            <p:nvPr/>
          </p:nvPicPr>
          <p:blipFill>
            <a:blip r:embed="rId3"/>
            <a:stretch>
              <a:fillRect/>
            </a:stretch>
          </p:blipFill>
          <p:spPr>
            <a:xfrm>
              <a:off x="6096000" y="285126"/>
              <a:ext cx="3719332" cy="654714"/>
            </a:xfrm>
            <a:prstGeom prst="rect">
              <a:avLst/>
            </a:prstGeom>
          </p:spPr>
        </p:pic>
        <p:sp>
          <p:nvSpPr>
            <p:cNvPr id="12" name="TextBox 11">
              <a:extLst>
                <a:ext uri="{FF2B5EF4-FFF2-40B4-BE49-F238E27FC236}">
                  <a16:creationId xmlns:a16="http://schemas.microsoft.com/office/drawing/2014/main" id="{4D0C8D87-1682-0A4F-859B-223593985D99}"/>
                </a:ext>
              </a:extLst>
            </p:cNvPr>
            <p:cNvSpPr txBox="1"/>
            <p:nvPr/>
          </p:nvSpPr>
          <p:spPr>
            <a:xfrm>
              <a:off x="6339963" y="5437574"/>
              <a:ext cx="4690534"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Arial"/>
                  <a:ea typeface="+mn-ea"/>
                  <a:cs typeface="+mn-cs"/>
                </a:rPr>
                <a:t>Microbes used to produce nitrogen-based fertilizer on demand in the soil </a:t>
              </a:r>
            </a:p>
          </p:txBody>
        </p:sp>
      </p:grpSp>
    </p:spTree>
    <p:extLst>
      <p:ext uri="{BB962C8B-B14F-4D97-AF65-F5344CB8AC3E}">
        <p14:creationId xmlns:p14="http://schemas.microsoft.com/office/powerpoint/2010/main" val="2302815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70028-1045-0446-9285-FD66B9087399}"/>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1160B15-8816-4A5D-ADCD-75740169F71A}" type="slidenum">
              <a:rPr kumimoji="0" lang="en-US" sz="105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050" b="0" i="0" u="none" strike="noStrike" kern="1200" cap="none" spc="0" normalizeH="0" baseline="0" noProof="0">
              <a:ln>
                <a:noFill/>
              </a:ln>
              <a:solidFill>
                <a:srgbClr val="000000"/>
              </a:solidFill>
              <a:effectLst/>
              <a:uLnTx/>
              <a:uFillTx/>
              <a:latin typeface="Arial" pitchFamily="34" charset="0"/>
              <a:ea typeface="+mn-ea"/>
              <a:cs typeface="+mn-cs"/>
            </a:endParaRPr>
          </a:p>
        </p:txBody>
      </p:sp>
      <p:pic>
        <p:nvPicPr>
          <p:cNvPr id="3" name="Picture 2">
            <a:extLst>
              <a:ext uri="{FF2B5EF4-FFF2-40B4-BE49-F238E27FC236}">
                <a16:creationId xmlns:a16="http://schemas.microsoft.com/office/drawing/2014/main" id="{42659B55-0860-7940-A2E0-7FD45FC6B7FF}"/>
              </a:ext>
            </a:extLst>
          </p:cNvPr>
          <p:cNvPicPr>
            <a:picLocks noChangeAspect="1"/>
          </p:cNvPicPr>
          <p:nvPr/>
        </p:nvPicPr>
        <p:blipFill>
          <a:blip r:embed="rId2"/>
          <a:stretch>
            <a:fillRect/>
          </a:stretch>
        </p:blipFill>
        <p:spPr>
          <a:xfrm>
            <a:off x="1609604" y="2699873"/>
            <a:ext cx="9460023" cy="3752380"/>
          </a:xfrm>
          <a:prstGeom prst="rect">
            <a:avLst/>
          </a:prstGeom>
        </p:spPr>
      </p:pic>
      <p:sp>
        <p:nvSpPr>
          <p:cNvPr id="4" name="Rectangle 3">
            <a:extLst>
              <a:ext uri="{FF2B5EF4-FFF2-40B4-BE49-F238E27FC236}">
                <a16:creationId xmlns:a16="http://schemas.microsoft.com/office/drawing/2014/main" id="{89280D2E-CF1E-3D40-AA47-A36FC86A230A}"/>
              </a:ext>
            </a:extLst>
          </p:cNvPr>
          <p:cNvSpPr/>
          <p:nvPr/>
        </p:nvSpPr>
        <p:spPr>
          <a:xfrm>
            <a:off x="627782" y="927380"/>
            <a:ext cx="11423665" cy="156966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432FF"/>
                </a:solidFill>
                <a:effectLst/>
                <a:uLnTx/>
                <a:uFillTx/>
                <a:latin typeface="Work Sans"/>
                <a:ea typeface="+mn-ea"/>
                <a:cs typeface="+mn-cs"/>
              </a:rPr>
              <a:t>Pivot Bio microbes deliver nitrogen fertilizer to corn (right).  Currently fertilizer use is reduced by one half; wider adoption if most of fertilizer can be replaced. Microbes that can develop symbiotic relationships with all major grains is the goal.  </a:t>
            </a:r>
          </a:p>
        </p:txBody>
      </p:sp>
      <p:pic>
        <p:nvPicPr>
          <p:cNvPr id="5" name="Picture 4">
            <a:extLst>
              <a:ext uri="{FF2B5EF4-FFF2-40B4-BE49-F238E27FC236}">
                <a16:creationId xmlns:a16="http://schemas.microsoft.com/office/drawing/2014/main" id="{28033AC8-B2C1-BF4E-A558-E1A58C5ECFAB}"/>
              </a:ext>
            </a:extLst>
          </p:cNvPr>
          <p:cNvPicPr>
            <a:picLocks noChangeAspect="1"/>
          </p:cNvPicPr>
          <p:nvPr/>
        </p:nvPicPr>
        <p:blipFill>
          <a:blip r:embed="rId3"/>
          <a:stretch>
            <a:fillRect/>
          </a:stretch>
        </p:blipFill>
        <p:spPr>
          <a:xfrm>
            <a:off x="2076879" y="131442"/>
            <a:ext cx="4521606" cy="795938"/>
          </a:xfrm>
          <a:prstGeom prst="rect">
            <a:avLst/>
          </a:prstGeom>
        </p:spPr>
      </p:pic>
    </p:spTree>
    <p:extLst>
      <p:ext uri="{BB962C8B-B14F-4D97-AF65-F5344CB8AC3E}">
        <p14:creationId xmlns:p14="http://schemas.microsoft.com/office/powerpoint/2010/main" val="7574232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7259A361-8B50-114A-978A-A2CA2BDCC777}"/>
              </a:ext>
            </a:extLst>
          </p:cNvPr>
          <p:cNvSpPr txBox="1">
            <a:spLocks/>
          </p:cNvSpPr>
          <p:nvPr/>
        </p:nvSpPr>
        <p:spPr>
          <a:xfrm>
            <a:off x="2803088" y="1150782"/>
            <a:ext cx="6455116" cy="1345482"/>
          </a:xfrm>
          <a:prstGeom prst="rect">
            <a:avLst/>
          </a:prstGeom>
        </p:spPr>
        <p:txBody>
          <a:bodyPr vert="horz" wrap="square" lIns="9144" tIns="9144" rIns="9144" bIns="9144" rtlCol="0" anchor="b">
            <a:noAutofit/>
          </a:bodyPr>
          <a:lstStyle>
            <a:lvl1pPr algn="l" defTabSz="914400" rtl="0" eaLnBrk="1" latinLnBrk="0" hangingPunct="1">
              <a:lnSpc>
                <a:spcPct val="95000"/>
              </a:lnSpc>
              <a:spcBef>
                <a:spcPct val="0"/>
              </a:spcBef>
              <a:buNone/>
              <a:defRPr sz="2400" kern="1200" spc="0">
                <a:solidFill>
                  <a:schemeClr val="tx2"/>
                </a:solidFill>
                <a:latin typeface="+mj-lt"/>
                <a:ea typeface="+mj-ea"/>
                <a:cs typeface="+mj-cs"/>
              </a:defRPr>
            </a:lvl1pPr>
          </a:lstStyle>
          <a:p>
            <a:pPr marL="342900" marR="0" lvl="0" indent="-342900" algn="l" defTabSz="914400" rtl="0" eaLnBrk="1" fontAlgn="auto" latinLnBrk="0" hangingPunct="1">
              <a:lnSpc>
                <a:spcPct val="95000"/>
              </a:lnSpc>
              <a:spcBef>
                <a:spcPct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432FF"/>
                </a:solidFill>
                <a:effectLst/>
                <a:uLnTx/>
                <a:uFillTx/>
                <a:latin typeface="Titillium Web"/>
                <a:ea typeface="+mj-ea"/>
                <a:cs typeface="+mj-cs"/>
              </a:rPr>
              <a:t>Investigate </a:t>
            </a:r>
            <a:r>
              <a:rPr kumimoji="0" lang="en-US" sz="2400" b="1" i="1" u="none" strike="noStrike" kern="1200" cap="none" spc="0" normalizeH="0" baseline="0" noProof="0" dirty="0">
                <a:ln>
                  <a:noFill/>
                </a:ln>
                <a:solidFill>
                  <a:srgbClr val="0432FF"/>
                </a:solidFill>
                <a:effectLst/>
                <a:uLnTx/>
                <a:uFillTx/>
                <a:latin typeface="Titillium Web"/>
                <a:ea typeface="+mj-ea"/>
                <a:cs typeface="+mj-cs"/>
              </a:rPr>
              <a:t>all</a:t>
            </a:r>
            <a:r>
              <a:rPr kumimoji="0" lang="en-US" sz="2400" b="0" i="0" u="none" strike="noStrike" kern="1200" cap="none" spc="0" normalizeH="0" baseline="0" noProof="0" dirty="0">
                <a:ln>
                  <a:noFill/>
                </a:ln>
                <a:solidFill>
                  <a:srgbClr val="0432FF"/>
                </a:solidFill>
                <a:effectLst/>
                <a:uLnTx/>
                <a:uFillTx/>
                <a:latin typeface="Titillium Web"/>
                <a:ea typeface="+mj-ea"/>
                <a:cs typeface="+mj-cs"/>
              </a:rPr>
              <a:t> the genes of the microbe</a:t>
            </a:r>
          </a:p>
          <a:p>
            <a:pPr marL="342900" marR="0" lvl="0" indent="-342900" algn="l" defTabSz="914400" rtl="0" eaLnBrk="1" fontAlgn="auto" latinLnBrk="0" hangingPunct="1">
              <a:lnSpc>
                <a:spcPct val="95000"/>
              </a:lnSpc>
              <a:spcBef>
                <a:spcPct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432FF"/>
                </a:solidFill>
                <a:effectLst/>
                <a:uLnTx/>
                <a:uFillTx/>
                <a:latin typeface="Titillium Web"/>
                <a:ea typeface="+mj-ea"/>
                <a:cs typeface="+mj-cs"/>
              </a:rPr>
              <a:t>Use Robots for repeatable results</a:t>
            </a:r>
          </a:p>
          <a:p>
            <a:pPr marL="342900" marR="0" lvl="0" indent="-342900" algn="l" defTabSz="914400" rtl="0" eaLnBrk="1" fontAlgn="auto" latinLnBrk="0" hangingPunct="1">
              <a:lnSpc>
                <a:spcPct val="95000"/>
              </a:lnSpc>
              <a:spcBef>
                <a:spcPct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432FF"/>
                </a:solidFill>
                <a:effectLst/>
                <a:uLnTx/>
                <a:uFillTx/>
                <a:latin typeface="Titillium Web"/>
                <a:ea typeface="+mj-ea"/>
                <a:cs typeface="+mj-cs"/>
              </a:rPr>
              <a:t>Use m</a:t>
            </a:r>
            <a:r>
              <a:rPr kumimoji="0" lang="en-US" sz="2400" b="0" i="0" u="none" strike="noStrike" kern="1200" cap="none" spc="0" normalizeH="0" baseline="0" noProof="0" dirty="0" err="1">
                <a:ln>
                  <a:noFill/>
                </a:ln>
                <a:solidFill>
                  <a:srgbClr val="0432FF"/>
                </a:solidFill>
                <a:effectLst/>
                <a:uLnTx/>
                <a:uFillTx/>
                <a:latin typeface="Titillium Web"/>
                <a:ea typeface="+mj-ea"/>
                <a:cs typeface="+mj-cs"/>
              </a:rPr>
              <a:t>achine</a:t>
            </a:r>
            <a:r>
              <a:rPr kumimoji="0" lang="en-US" sz="2400" b="0" i="0" u="none" strike="noStrike" kern="1200" cap="none" spc="0" normalizeH="0" baseline="0" noProof="0" dirty="0">
                <a:ln>
                  <a:noFill/>
                </a:ln>
                <a:solidFill>
                  <a:srgbClr val="0432FF"/>
                </a:solidFill>
                <a:effectLst/>
                <a:uLnTx/>
                <a:uFillTx/>
                <a:latin typeface="Titillium Web"/>
                <a:ea typeface="+mj-ea"/>
                <a:cs typeface="+mj-cs"/>
              </a:rPr>
              <a:t>-learning to analyze the next step in gene reprograming</a:t>
            </a:r>
          </a:p>
        </p:txBody>
      </p:sp>
      <p:pic>
        <p:nvPicPr>
          <p:cNvPr id="54" name="Picture 53">
            <a:extLst>
              <a:ext uri="{FF2B5EF4-FFF2-40B4-BE49-F238E27FC236}">
                <a16:creationId xmlns:a16="http://schemas.microsoft.com/office/drawing/2014/main" id="{55B9DD4B-B5DB-DD4E-9C1F-6D00D795C58F}"/>
              </a:ext>
            </a:extLst>
          </p:cNvPr>
          <p:cNvPicPr>
            <a:picLocks noChangeAspect="1"/>
          </p:cNvPicPr>
          <p:nvPr/>
        </p:nvPicPr>
        <p:blipFill>
          <a:blip r:embed="rId2"/>
          <a:stretch>
            <a:fillRect/>
          </a:stretch>
        </p:blipFill>
        <p:spPr>
          <a:xfrm>
            <a:off x="2738000" y="229558"/>
            <a:ext cx="6585292" cy="723177"/>
          </a:xfrm>
          <a:prstGeom prst="rect">
            <a:avLst/>
          </a:prstGeom>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6BE4642B-6C08-674C-9148-6B6510D5F536}"/>
                  </a:ext>
                </a:extLst>
              </p:cNvPr>
              <p:cNvSpPr txBox="1"/>
              <p:nvPr/>
            </p:nvSpPr>
            <p:spPr>
              <a:xfrm>
                <a:off x="1450074" y="2694311"/>
                <a:ext cx="10003990" cy="2677656"/>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9051"/>
                    </a:solidFill>
                    <a:effectLst/>
                    <a:uLnTx/>
                    <a:uFillTx/>
                    <a:latin typeface="Arial"/>
                    <a:ea typeface="+mn-ea"/>
                    <a:cs typeface="+mn-cs"/>
                  </a:rPr>
                  <a:t>Current synthetic biology technology allow the insertion of only one gene at a time. If dozens of genes can be inserted with reasonable cell survivability, the optimization would increase exponentially.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9051"/>
                  </a:solidFill>
                  <a:effectLst/>
                  <a:uLnTx/>
                  <a:uFillTx/>
                  <a:latin typeface="Arial"/>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9051"/>
                    </a:solidFill>
                    <a:effectLst/>
                    <a:uLnTx/>
                    <a:uFillTx/>
                    <a:latin typeface="Arial"/>
                    <a:ea typeface="+mn-ea"/>
                    <a:cs typeface="+mn-cs"/>
                  </a:rPr>
                  <a:t>My lab has developed methods to insert </a:t>
                </a:r>
                <a14:m>
                  <m:oMath xmlns:m="http://schemas.openxmlformats.org/officeDocument/2006/math">
                    <m:r>
                      <a:rPr kumimoji="0" lang="en-US" sz="2400" b="0" i="1" u="none" strike="noStrike" kern="1200" cap="none" spc="0" normalizeH="0" baseline="0" noProof="0" smtClean="0">
                        <a:ln>
                          <a:noFill/>
                        </a:ln>
                        <a:solidFill>
                          <a:srgbClr val="009051"/>
                        </a:solidFill>
                        <a:effectLst/>
                        <a:uLnTx/>
                        <a:uFillTx/>
                        <a:latin typeface="Cambria Math" panose="02040503050406030204" pitchFamily="18" charset="0"/>
                        <a:ea typeface="+mn-ea"/>
                        <a:cs typeface="+mn-cs"/>
                      </a:rPr>
                      <m:t>𝜆</m:t>
                    </m:r>
                  </m:oMath>
                </a14:m>
                <a:r>
                  <a:rPr kumimoji="0" lang="en-US" sz="2400" b="0" i="0" u="none" strike="noStrike" kern="1200" cap="none" spc="0" normalizeH="0" baseline="0" noProof="0" dirty="0">
                    <a:ln>
                      <a:noFill/>
                    </a:ln>
                    <a:solidFill>
                      <a:srgbClr val="009051"/>
                    </a:solidFill>
                    <a:effectLst/>
                    <a:uLnTx/>
                    <a:uFillTx/>
                    <a:latin typeface="Arial"/>
                    <a:ea typeface="+mn-ea"/>
                    <a:cs typeface="+mn-cs"/>
                  </a:rPr>
                  <a:t>-phage DNA (48k base pairs) with very high cell survival. When this</a:t>
                </a:r>
                <a:r>
                  <a:rPr kumimoji="0" lang="en-US" sz="2400" b="0" i="0" u="none" strike="noStrike" kern="1200" cap="none" spc="0" normalizeH="0" noProof="0" dirty="0">
                    <a:ln>
                      <a:noFill/>
                    </a:ln>
                    <a:solidFill>
                      <a:srgbClr val="009051"/>
                    </a:solidFill>
                    <a:effectLst/>
                    <a:uLnTx/>
                    <a:uFillTx/>
                    <a:latin typeface="Arial"/>
                    <a:ea typeface="+mn-ea"/>
                    <a:cs typeface="+mn-cs"/>
                  </a:rPr>
                  <a:t> </a:t>
                </a:r>
                <a:r>
                  <a:rPr kumimoji="0" lang="en-US" sz="2400" b="0" i="0" u="none" strike="noStrike" kern="1200" cap="none" spc="0" normalizeH="0" baseline="0" noProof="0" dirty="0">
                    <a:ln>
                      <a:noFill/>
                    </a:ln>
                    <a:solidFill>
                      <a:srgbClr val="009051"/>
                    </a:solidFill>
                    <a:effectLst/>
                    <a:uLnTx/>
                    <a:uFillTx/>
                    <a:latin typeface="Arial"/>
                    <a:ea typeface="+mn-ea"/>
                    <a:cs typeface="+mn-cs"/>
                  </a:rPr>
                  <a:t>technology is proven</a:t>
                </a:r>
                <a:r>
                  <a:rPr kumimoji="0" lang="en-US" sz="2400" b="0" i="0" u="none" strike="noStrike" kern="1200" cap="none" spc="0" normalizeH="0" noProof="0" dirty="0">
                    <a:ln>
                      <a:noFill/>
                    </a:ln>
                    <a:solidFill>
                      <a:srgbClr val="009051"/>
                    </a:solidFill>
                    <a:effectLst/>
                    <a:uLnTx/>
                    <a:uFillTx/>
                    <a:latin typeface="Arial"/>
                    <a:ea typeface="+mn-ea"/>
                    <a:cs typeface="+mn-cs"/>
                  </a:rPr>
                  <a:t> for </a:t>
                </a:r>
                <a:r>
                  <a:rPr kumimoji="0" lang="en-US" sz="2400" b="0" i="0" u="none" strike="noStrike" kern="1200" cap="none" spc="0" normalizeH="0" baseline="0" noProof="0" dirty="0">
                    <a:ln>
                      <a:noFill/>
                    </a:ln>
                    <a:solidFill>
                      <a:srgbClr val="009051"/>
                    </a:solidFill>
                    <a:effectLst/>
                    <a:uLnTx/>
                    <a:uFillTx/>
                    <a:latin typeface="Arial"/>
                    <a:ea typeface="+mn-ea"/>
                    <a:cs typeface="+mn-cs"/>
                  </a:rPr>
                  <a:t>microbial and plant cells, the</a:t>
                </a:r>
                <a:r>
                  <a:rPr kumimoji="0" lang="en-US" sz="2400" b="0" i="0" u="none" strike="noStrike" kern="1200" cap="none" spc="0" normalizeH="0" noProof="0" dirty="0">
                    <a:ln>
                      <a:noFill/>
                    </a:ln>
                    <a:solidFill>
                      <a:srgbClr val="009051"/>
                    </a:solidFill>
                    <a:effectLst/>
                    <a:uLnTx/>
                    <a:uFillTx/>
                    <a:latin typeface="Arial"/>
                    <a:ea typeface="+mn-ea"/>
                    <a:cs typeface="+mn-cs"/>
                  </a:rPr>
                  <a:t> speed of </a:t>
                </a:r>
                <a:r>
                  <a:rPr kumimoji="0" lang="en-US" sz="2400" b="0" i="0" u="none" strike="noStrike" kern="1200" cap="none" spc="0" normalizeH="0" baseline="0" noProof="0" dirty="0">
                    <a:ln>
                      <a:noFill/>
                    </a:ln>
                    <a:solidFill>
                      <a:srgbClr val="009051"/>
                    </a:solidFill>
                    <a:effectLst/>
                    <a:uLnTx/>
                    <a:uFillTx/>
                    <a:latin typeface="Arial"/>
                    <a:ea typeface="+mn-ea"/>
                    <a:cs typeface="+mn-cs"/>
                  </a:rPr>
                  <a:t>synthetic biology could leap forward. </a:t>
                </a:r>
              </a:p>
            </p:txBody>
          </p:sp>
        </mc:Choice>
        <mc:Fallback xmlns="">
          <p:sp>
            <p:nvSpPr>
              <p:cNvPr id="3" name="TextBox 2">
                <a:extLst>
                  <a:ext uri="{FF2B5EF4-FFF2-40B4-BE49-F238E27FC236}">
                    <a16:creationId xmlns:a16="http://schemas.microsoft.com/office/drawing/2014/main" id="{6BE4642B-6C08-674C-9148-6B6510D5F536}"/>
                  </a:ext>
                </a:extLst>
              </p:cNvPr>
              <p:cNvSpPr txBox="1">
                <a:spLocks noRot="1" noChangeAspect="1" noMove="1" noResize="1" noEditPoints="1" noAdjustHandles="1" noChangeArrowheads="1" noChangeShapeType="1" noTextEdit="1"/>
              </p:cNvSpPr>
              <p:nvPr/>
            </p:nvSpPr>
            <p:spPr>
              <a:xfrm>
                <a:off x="1450074" y="2694311"/>
                <a:ext cx="10003990" cy="2677656"/>
              </a:xfrm>
              <a:prstGeom prst="rect">
                <a:avLst/>
              </a:prstGeom>
              <a:blipFill>
                <a:blip r:embed="rId3"/>
                <a:stretch>
                  <a:fillRect l="-1015" t="-1896" r="-1523" b="-4265"/>
                </a:stretch>
              </a:blipFill>
            </p:spPr>
            <p:txBody>
              <a:bodyPr/>
              <a:lstStyle/>
              <a:p>
                <a:r>
                  <a:rPr lang="en-US">
                    <a:noFill/>
                  </a:rPr>
                  <a:t> </a:t>
                </a:r>
              </a:p>
            </p:txBody>
          </p:sp>
        </mc:Fallback>
      </mc:AlternateContent>
    </p:spTree>
    <p:extLst>
      <p:ext uri="{BB962C8B-B14F-4D97-AF65-F5344CB8AC3E}">
        <p14:creationId xmlns:p14="http://schemas.microsoft.com/office/powerpoint/2010/main" val="595857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7D572C-0D27-8C4A-B4C6-792F41815ED4}"/>
              </a:ext>
            </a:extLst>
          </p:cNvPr>
          <p:cNvSpPr txBox="1"/>
          <p:nvPr/>
        </p:nvSpPr>
        <p:spPr>
          <a:xfrm>
            <a:off x="2124846" y="2038890"/>
            <a:ext cx="7942308" cy="107721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73FEFF"/>
                </a:solidFill>
                <a:effectLst/>
                <a:uLnTx/>
                <a:uFillTx/>
                <a:latin typeface="Calibri"/>
                <a:ea typeface="+mn-ea"/>
                <a:cs typeface="+mn-cs"/>
              </a:rPr>
              <a:t>Greenhouse gas capture from all major sources </a:t>
            </a:r>
            <a:r>
              <a:rPr kumimoji="0" lang="en-US" sz="3200" b="1" i="1" u="none" strike="noStrike" kern="1200" cap="none" spc="0" normalizeH="0" baseline="0" noProof="0" dirty="0">
                <a:ln>
                  <a:noFill/>
                </a:ln>
                <a:solidFill>
                  <a:srgbClr val="73FEFF"/>
                </a:solidFill>
                <a:effectLst/>
                <a:uLnTx/>
                <a:uFillTx/>
                <a:latin typeface="Calibri"/>
                <a:ea typeface="+mn-ea"/>
                <a:cs typeface="+mn-cs"/>
              </a:rPr>
              <a:t>and</a:t>
            </a:r>
            <a:r>
              <a:rPr kumimoji="0" lang="en-US" sz="3200" b="0" i="0" u="none" strike="noStrike" kern="1200" cap="none" spc="0" normalizeH="0" baseline="0" noProof="0" dirty="0">
                <a:ln>
                  <a:noFill/>
                </a:ln>
                <a:solidFill>
                  <a:srgbClr val="73FEFF"/>
                </a:solidFill>
                <a:effectLst/>
                <a:uLnTx/>
                <a:uFillTx/>
                <a:latin typeface="Calibri"/>
                <a:ea typeface="+mn-ea"/>
                <a:cs typeface="+mn-cs"/>
              </a:rPr>
              <a:t> the atmosphere will be essential</a:t>
            </a:r>
          </a:p>
        </p:txBody>
      </p:sp>
    </p:spTree>
    <p:extLst>
      <p:ext uri="{BB962C8B-B14F-4D97-AF65-F5344CB8AC3E}">
        <p14:creationId xmlns:p14="http://schemas.microsoft.com/office/powerpoint/2010/main" val="2420489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FF518F0-16EC-FB45-91D4-455BCE8F7E63}"/>
              </a:ext>
            </a:extLst>
          </p:cNvPr>
          <p:cNvPicPr>
            <a:picLocks noChangeAspect="1"/>
          </p:cNvPicPr>
          <p:nvPr/>
        </p:nvPicPr>
        <p:blipFill>
          <a:blip r:embed="rId2"/>
          <a:stretch>
            <a:fillRect/>
          </a:stretch>
        </p:blipFill>
        <p:spPr>
          <a:xfrm>
            <a:off x="8393452" y="1779214"/>
            <a:ext cx="3244365" cy="3772517"/>
          </a:xfrm>
          <a:prstGeom prst="rect">
            <a:avLst/>
          </a:prstGeom>
        </p:spPr>
      </p:pic>
      <p:pic>
        <p:nvPicPr>
          <p:cNvPr id="14" name="Picture 13">
            <a:extLst>
              <a:ext uri="{FF2B5EF4-FFF2-40B4-BE49-F238E27FC236}">
                <a16:creationId xmlns:a16="http://schemas.microsoft.com/office/drawing/2014/main" id="{5149D1CA-4279-8641-B2E7-A1125E9842A4}"/>
              </a:ext>
            </a:extLst>
          </p:cNvPr>
          <p:cNvPicPr>
            <a:picLocks noChangeAspect="1"/>
          </p:cNvPicPr>
          <p:nvPr/>
        </p:nvPicPr>
        <p:blipFill>
          <a:blip r:embed="rId3"/>
          <a:stretch>
            <a:fillRect/>
          </a:stretch>
        </p:blipFill>
        <p:spPr>
          <a:xfrm>
            <a:off x="299115" y="1894424"/>
            <a:ext cx="7735207" cy="3657307"/>
          </a:xfrm>
          <a:prstGeom prst="rect">
            <a:avLst/>
          </a:prstGeom>
        </p:spPr>
      </p:pic>
      <p:sp>
        <p:nvSpPr>
          <p:cNvPr id="15" name="TextBox 14">
            <a:extLst>
              <a:ext uri="{FF2B5EF4-FFF2-40B4-BE49-F238E27FC236}">
                <a16:creationId xmlns:a16="http://schemas.microsoft.com/office/drawing/2014/main" id="{88F7DADA-5EDF-8D47-8636-281998D1C6AF}"/>
              </a:ext>
            </a:extLst>
          </p:cNvPr>
          <p:cNvSpPr txBox="1"/>
          <p:nvPr/>
        </p:nvSpPr>
        <p:spPr>
          <a:xfrm>
            <a:off x="6677854" y="373741"/>
            <a:ext cx="4372438" cy="95410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432FF"/>
                </a:solidFill>
                <a:effectLst/>
                <a:uLnTx/>
                <a:uFillTx/>
                <a:latin typeface="Times New Roman"/>
                <a:ea typeface="ＭＳ Ｐゴシック"/>
                <a:cs typeface="+mn-cs"/>
              </a:rPr>
              <a:t>Carbon capture at half the cost of today’s technology? </a:t>
            </a:r>
          </a:p>
        </p:txBody>
      </p:sp>
      <p:pic>
        <p:nvPicPr>
          <p:cNvPr id="12290" name="Picture 2" descr="Svante | Capturing Carbon, Today">
            <a:extLst>
              <a:ext uri="{FF2B5EF4-FFF2-40B4-BE49-F238E27FC236}">
                <a16:creationId xmlns:a16="http://schemas.microsoft.com/office/drawing/2014/main" id="{6CDCD3B9-6FF7-DC4A-9777-93E582D889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412" y="373741"/>
            <a:ext cx="3681924" cy="1038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21080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23960F-9E35-2348-8BF6-8B228364CEC9}" type="slidenum">
              <a:rPr kumimoji="0" lang="en-US" sz="1050" b="0" i="0" u="none" strike="noStrike" kern="1200" cap="none" spc="0" normalizeH="0" baseline="0" noProof="0">
                <a:ln>
                  <a:noFill/>
                </a:ln>
                <a:solidFill>
                  <a:srgbClr val="000000"/>
                </a:solidFill>
                <a:effectLst/>
                <a:uLnTx/>
                <a:uFillTx/>
                <a:latin typeface="Times New Roman"/>
                <a:ea typeface="ＭＳ Ｐゴシック"/>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050" b="0" i="0" u="none" strike="noStrike" kern="1200" cap="none" spc="0" normalizeH="0" baseline="0" noProof="0" dirty="0">
              <a:ln>
                <a:noFill/>
              </a:ln>
              <a:solidFill>
                <a:srgbClr val="000000"/>
              </a:solidFill>
              <a:effectLst/>
              <a:uLnTx/>
              <a:uFillTx/>
              <a:latin typeface="Times New Roman"/>
              <a:ea typeface="ＭＳ Ｐゴシック"/>
              <a:cs typeface="+mn-cs"/>
            </a:endParaRPr>
          </a:p>
        </p:txBody>
      </p:sp>
      <p:pic>
        <p:nvPicPr>
          <p:cNvPr id="3" name="Picture 2"/>
          <p:cNvPicPr>
            <a:picLocks noChangeAspect="1"/>
          </p:cNvPicPr>
          <p:nvPr/>
        </p:nvPicPr>
        <p:blipFill>
          <a:blip r:embed="rId3"/>
          <a:stretch>
            <a:fillRect/>
          </a:stretch>
        </p:blipFill>
        <p:spPr>
          <a:xfrm>
            <a:off x="321175" y="991648"/>
            <a:ext cx="6100288" cy="5474851"/>
          </a:xfrm>
          <a:prstGeom prst="rect">
            <a:avLst/>
          </a:prstGeom>
        </p:spPr>
      </p:pic>
      <p:sp>
        <p:nvSpPr>
          <p:cNvPr id="7" name="Rectangle 6"/>
          <p:cNvSpPr/>
          <p:nvPr/>
        </p:nvSpPr>
        <p:spPr>
          <a:xfrm>
            <a:off x="214798" y="96864"/>
            <a:ext cx="6505583" cy="800219"/>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432FF"/>
                </a:solidFill>
                <a:effectLst/>
                <a:uLnTx/>
                <a:uFillTx/>
                <a:latin typeface="Times New Roman"/>
                <a:ea typeface="ＭＳ Ｐゴシック"/>
                <a:cs typeface="+mn-cs"/>
              </a:rPr>
              <a:t>Crops capture 30 GtCO</a:t>
            </a:r>
            <a:r>
              <a:rPr kumimoji="0" lang="en-US" sz="2400" b="0" i="0" u="none" strike="noStrike" kern="1200" cap="none" spc="0" normalizeH="0" baseline="-25000" noProof="0" dirty="0">
                <a:ln>
                  <a:noFill/>
                </a:ln>
                <a:solidFill>
                  <a:srgbClr val="0432FF"/>
                </a:solidFill>
                <a:effectLst/>
                <a:uLnTx/>
                <a:uFillTx/>
                <a:latin typeface="Times New Roman"/>
                <a:ea typeface="ＭＳ Ｐゴシック"/>
                <a:cs typeface="+mn-cs"/>
              </a:rPr>
              <a:t>2 </a:t>
            </a:r>
            <a:r>
              <a:rPr kumimoji="0" lang="en-US" sz="2400" b="0" i="0" u="none" strike="noStrike" kern="1200" cap="none" spc="0" normalizeH="0" baseline="0" noProof="0" dirty="0">
                <a:ln>
                  <a:noFill/>
                </a:ln>
                <a:solidFill>
                  <a:srgbClr val="0432FF"/>
                </a:solidFill>
                <a:effectLst/>
                <a:uLnTx/>
                <a:uFillTx/>
                <a:latin typeface="Times New Roman"/>
                <a:ea typeface="ＭＳ Ｐゴシック"/>
                <a:cs typeface="+mn-cs"/>
              </a:rPr>
              <a:t>/year.  Pasture: 48 GtCO</a:t>
            </a:r>
            <a:r>
              <a:rPr kumimoji="0" lang="en-US" sz="2400" b="0" i="0" u="none" strike="noStrike" kern="1200" cap="none" spc="0" normalizeH="0" baseline="-25000" noProof="0" dirty="0">
                <a:ln>
                  <a:noFill/>
                </a:ln>
                <a:solidFill>
                  <a:srgbClr val="0432FF"/>
                </a:solidFill>
                <a:effectLst/>
                <a:uLnTx/>
                <a:uFillTx/>
                <a:latin typeface="Times New Roman"/>
                <a:ea typeface="ＭＳ Ｐゴシック"/>
                <a:cs typeface="+mn-cs"/>
              </a:rPr>
              <a:t>2</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FF0000"/>
                </a:solidFill>
                <a:effectLst/>
                <a:uLnTx/>
                <a:uFillTx/>
                <a:latin typeface="Times New Roman"/>
                <a:ea typeface="ＭＳ Ｐゴシック"/>
                <a:cs typeface="+mn-cs"/>
              </a:rPr>
              <a:t>Total Global human emissions ~ 40 GtCO</a:t>
            </a:r>
            <a:r>
              <a:rPr kumimoji="0" lang="en-US" sz="2200" b="0" i="0" u="none" strike="noStrike" kern="1200" cap="none" spc="0" normalizeH="0" baseline="-25000" noProof="0" dirty="0">
                <a:ln>
                  <a:noFill/>
                </a:ln>
                <a:solidFill>
                  <a:srgbClr val="FF0000"/>
                </a:solidFill>
                <a:effectLst/>
                <a:uLnTx/>
                <a:uFillTx/>
                <a:latin typeface="Times New Roman"/>
                <a:ea typeface="ＭＳ Ｐゴシック"/>
                <a:cs typeface="+mn-cs"/>
              </a:rPr>
              <a:t>2</a:t>
            </a:r>
          </a:p>
        </p:txBody>
      </p:sp>
      <p:grpSp>
        <p:nvGrpSpPr>
          <p:cNvPr id="8" name="Group 7">
            <a:extLst>
              <a:ext uri="{FF2B5EF4-FFF2-40B4-BE49-F238E27FC236}">
                <a16:creationId xmlns:a16="http://schemas.microsoft.com/office/drawing/2014/main" id="{6AB22560-9C5A-6C47-B5D3-A8B9DE767303}"/>
              </a:ext>
            </a:extLst>
          </p:cNvPr>
          <p:cNvGrpSpPr/>
          <p:nvPr/>
        </p:nvGrpSpPr>
        <p:grpSpPr>
          <a:xfrm>
            <a:off x="6796397" y="136523"/>
            <a:ext cx="5191933" cy="6306025"/>
            <a:chOff x="6796397" y="136523"/>
            <a:chExt cx="5191933" cy="6306025"/>
          </a:xfrm>
        </p:grpSpPr>
        <p:sp>
          <p:nvSpPr>
            <p:cNvPr id="6" name="TextBox 5">
              <a:extLst>
                <a:ext uri="{FF2B5EF4-FFF2-40B4-BE49-F238E27FC236}">
                  <a16:creationId xmlns:a16="http://schemas.microsoft.com/office/drawing/2014/main" id="{C2337B5C-A623-F643-A8BF-9FA4BAC8FE73}"/>
                </a:ext>
              </a:extLst>
            </p:cNvPr>
            <p:cNvSpPr txBox="1"/>
            <p:nvPr/>
          </p:nvSpPr>
          <p:spPr>
            <a:xfrm>
              <a:off x="7249778" y="136523"/>
              <a:ext cx="4621047" cy="178510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432FF"/>
                  </a:solidFill>
                  <a:effectLst/>
                  <a:uLnTx/>
                  <a:uFillTx/>
                  <a:latin typeface="Book Antiqua" panose="02040602050305030304" pitchFamily="18" charset="0"/>
                  <a:ea typeface="+mn-ea"/>
                  <a:cs typeface="+mn-cs"/>
                </a:rPr>
                <a:t>The burial of compacted biomass from residual biomass form food and plants grown capture carbon ~5x more biomass per hectare) is may provide a partial solution. </a:t>
              </a:r>
            </a:p>
          </p:txBody>
        </p:sp>
        <p:pic>
          <p:nvPicPr>
            <p:cNvPr id="21506" name="Picture 2" descr="Source for Giant Miscanthus Grass Rhizomes for Sustainable, Renewable  Bio-Fuel">
              <a:extLst>
                <a:ext uri="{FF2B5EF4-FFF2-40B4-BE49-F238E27FC236}">
                  <a16:creationId xmlns:a16="http://schemas.microsoft.com/office/drawing/2014/main" id="{19AE4096-2075-6B4A-B530-5D7E52663EB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0556"/>
            <a:stretch/>
          </p:blipFill>
          <p:spPr bwMode="auto">
            <a:xfrm>
              <a:off x="6796397" y="2094630"/>
              <a:ext cx="5191933" cy="434791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682412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1825" rtl="0" eaLnBrk="1" fontAlgn="auto" latinLnBrk="0" hangingPunct="1">
              <a:lnSpc>
                <a:spcPct val="100000"/>
              </a:lnSpc>
              <a:spcBef>
                <a:spcPts val="0"/>
              </a:spcBef>
              <a:spcAft>
                <a:spcPts val="0"/>
              </a:spcAft>
              <a:buClrTx/>
              <a:buSzTx/>
              <a:buFontTx/>
              <a:buNone/>
              <a:tabLst/>
              <a:defRPr/>
            </a:pPr>
            <a:fld id="{D355B805-7E02-4016-A545-A27B71C5EBD8}" type="slidenum">
              <a:rPr kumimoji="0" lang="en-US" sz="1200" b="0" i="0" u="none" strike="noStrike" kern="1200" cap="none" spc="0" normalizeH="0" baseline="0" noProof="0">
                <a:ln>
                  <a:noFill/>
                </a:ln>
                <a:solidFill>
                  <a:srgbClr val="000000"/>
                </a:solidFill>
                <a:effectLst/>
                <a:uLnTx/>
                <a:uFillTx/>
                <a:latin typeface="Arial"/>
                <a:ea typeface="+mn-ea"/>
                <a:cs typeface="+mn-cs"/>
              </a:rPr>
              <a:pPr marL="0" marR="0" lvl="0" indent="0" algn="r" defTabSz="911825"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srgbClr val="000000"/>
              </a:solidFill>
              <a:effectLst/>
              <a:uLnTx/>
              <a:uFillTx/>
              <a:latin typeface="Arial"/>
              <a:ea typeface="+mn-ea"/>
              <a:cs typeface="+mn-cs"/>
            </a:endParaRPr>
          </a:p>
        </p:txBody>
      </p:sp>
      <p:pic>
        <p:nvPicPr>
          <p:cNvPr id="971778" name="Picture 2"/>
          <p:cNvPicPr>
            <a:picLocks noChangeAspect="1" noChangeArrowheads="1"/>
          </p:cNvPicPr>
          <p:nvPr/>
        </p:nvPicPr>
        <p:blipFill>
          <a:blip r:embed="rId2" cstate="print"/>
          <a:srcRect/>
          <a:stretch>
            <a:fillRect/>
          </a:stretch>
        </p:blipFill>
        <p:spPr bwMode="auto">
          <a:xfrm>
            <a:off x="1255510" y="751274"/>
            <a:ext cx="9260090" cy="5697653"/>
          </a:xfrm>
          <a:prstGeom prst="rect">
            <a:avLst/>
          </a:prstGeom>
          <a:noFill/>
          <a:ln w="9525">
            <a:noFill/>
            <a:miter lim="800000"/>
            <a:headEnd/>
            <a:tailEnd/>
          </a:ln>
        </p:spPr>
      </p:pic>
      <p:sp>
        <p:nvSpPr>
          <p:cNvPr id="5" name="TextBox 4"/>
          <p:cNvSpPr txBox="1"/>
          <p:nvPr/>
        </p:nvSpPr>
        <p:spPr>
          <a:xfrm>
            <a:off x="1066800" y="147542"/>
            <a:ext cx="10058400" cy="584775"/>
          </a:xfrm>
          <a:prstGeom prst="rect">
            <a:avLst/>
          </a:prstGeom>
          <a:noFill/>
        </p:spPr>
        <p:txBody>
          <a:bodyPr wrap="square" rtlCol="0">
            <a:spAutoFit/>
          </a:bodyPr>
          <a:lstStyle/>
          <a:p>
            <a:pPr marL="0" marR="0" lvl="0" indent="0" algn="ctr" defTabSz="911825"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432FF"/>
                </a:solidFill>
                <a:effectLst/>
                <a:uLnTx/>
                <a:uFillTx/>
                <a:latin typeface="Calibri" pitchFamily="34" charset="0"/>
                <a:ea typeface="+mn-ea"/>
                <a:cs typeface="+mn-cs"/>
              </a:rPr>
              <a:t>How long can we postpone an inevitable population crisis?</a:t>
            </a:r>
            <a:endParaRPr kumimoji="0" lang="en-US" sz="2400" b="0" i="0" u="none" strike="noStrike" kern="1200" cap="none" spc="0" normalizeH="0" baseline="0" noProof="0" dirty="0">
              <a:ln>
                <a:noFill/>
              </a:ln>
              <a:solidFill>
                <a:srgbClr val="0432FF"/>
              </a:solidFill>
              <a:effectLst/>
              <a:uLnTx/>
              <a:uFillTx/>
              <a:latin typeface="Calibri" pitchFamily="34" charset="0"/>
              <a:ea typeface="+mn-ea"/>
              <a:cs typeface="+mn-cs"/>
            </a:endParaRPr>
          </a:p>
        </p:txBody>
      </p:sp>
      <p:sp>
        <p:nvSpPr>
          <p:cNvPr id="3" name="Rectangle 2">
            <a:extLst>
              <a:ext uri="{FF2B5EF4-FFF2-40B4-BE49-F238E27FC236}">
                <a16:creationId xmlns:a16="http://schemas.microsoft.com/office/drawing/2014/main" id="{54D90859-3660-D847-90EA-3100B8B59B03}"/>
              </a:ext>
            </a:extLst>
          </p:cNvPr>
          <p:cNvSpPr/>
          <p:nvPr/>
        </p:nvSpPr>
        <p:spPr>
          <a:xfrm>
            <a:off x="3918070" y="6467164"/>
            <a:ext cx="414087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FF0000"/>
                </a:solidFill>
                <a:effectLst/>
                <a:uLnTx/>
                <a:uFillTx/>
                <a:latin typeface="Calibri" pitchFamily="34" charset="0"/>
                <a:ea typeface="+mn-ea"/>
                <a:cs typeface="+mn-cs"/>
              </a:rPr>
              <a:t>Source: Science</a:t>
            </a:r>
            <a:r>
              <a:rPr kumimoji="0" lang="en-US" sz="2000" b="0" i="0" u="none" strike="noStrike" kern="1200" cap="none" spc="0" normalizeH="0" baseline="0" noProof="0" dirty="0">
                <a:ln>
                  <a:noFill/>
                </a:ln>
                <a:solidFill>
                  <a:srgbClr val="FF0000"/>
                </a:solidFill>
                <a:effectLst/>
                <a:uLnTx/>
                <a:uFillTx/>
                <a:latin typeface="Arial"/>
                <a:ea typeface="+mn-ea"/>
                <a:cs typeface="+mn-cs"/>
              </a:rPr>
              <a:t> </a:t>
            </a:r>
            <a:r>
              <a:rPr kumimoji="0" lang="en-US" sz="2000" b="1" i="0" u="none" strike="noStrike" kern="1200" cap="none" spc="0" normalizeH="0" baseline="0" noProof="0" dirty="0">
                <a:ln>
                  <a:noFill/>
                </a:ln>
                <a:solidFill>
                  <a:srgbClr val="FF0000"/>
                </a:solidFill>
                <a:effectLst/>
                <a:uLnTx/>
                <a:uFillTx/>
                <a:latin typeface="Arial"/>
                <a:ea typeface="+mn-ea"/>
                <a:cs typeface="+mn-cs"/>
              </a:rPr>
              <a:t>333,</a:t>
            </a:r>
            <a:r>
              <a:rPr kumimoji="0" lang="en-US" sz="2000" b="0" i="0" u="none" strike="noStrike" kern="1200" cap="none" spc="0" normalizeH="0" baseline="0" noProof="0" dirty="0">
                <a:ln>
                  <a:noFill/>
                </a:ln>
                <a:solidFill>
                  <a:srgbClr val="FF0000"/>
                </a:solidFill>
                <a:effectLst/>
                <a:uLnTx/>
                <a:uFillTx/>
                <a:latin typeface="Arial"/>
                <a:ea typeface="+mn-ea"/>
                <a:cs typeface="+mn-cs"/>
              </a:rPr>
              <a:t> 489-660 (2011)</a:t>
            </a:r>
            <a:endParaRPr kumimoji="0" lang="en-US" sz="20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cxnSp>
        <p:nvCxnSpPr>
          <p:cNvPr id="6" name="Straight Connector 5">
            <a:extLst>
              <a:ext uri="{FF2B5EF4-FFF2-40B4-BE49-F238E27FC236}">
                <a16:creationId xmlns:a16="http://schemas.microsoft.com/office/drawing/2014/main" id="{04BF4CAA-90DC-A043-B17F-9098E7A7D708}"/>
              </a:ext>
            </a:extLst>
          </p:cNvPr>
          <p:cNvCxnSpPr/>
          <p:nvPr/>
        </p:nvCxnSpPr>
        <p:spPr bwMode="auto">
          <a:xfrm>
            <a:off x="8705850" y="5397500"/>
            <a:ext cx="0" cy="136525"/>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8" name="Straight Connector 7">
            <a:extLst>
              <a:ext uri="{FF2B5EF4-FFF2-40B4-BE49-F238E27FC236}">
                <a16:creationId xmlns:a16="http://schemas.microsoft.com/office/drawing/2014/main" id="{61362206-051A-DA4C-86AF-AE064B75AEC7}"/>
              </a:ext>
            </a:extLst>
          </p:cNvPr>
          <p:cNvCxnSpPr>
            <a:cxnSpLocks/>
          </p:cNvCxnSpPr>
          <p:nvPr/>
        </p:nvCxnSpPr>
        <p:spPr bwMode="auto">
          <a:xfrm>
            <a:off x="8858250" y="5121275"/>
            <a:ext cx="0" cy="415925"/>
          </a:xfrm>
          <a:prstGeom prst="line">
            <a:avLst/>
          </a:prstGeom>
          <a:solidFill>
            <a:schemeClr val="accent1"/>
          </a:solidFill>
          <a:ln w="9525" cap="flat" cmpd="sng" algn="ctr">
            <a:solidFill>
              <a:srgbClr val="FF0000"/>
            </a:solidFill>
            <a:prstDash val="solid"/>
            <a:round/>
            <a:headEnd type="none" w="med" len="med"/>
            <a:tailEnd type="none" w="med" len="med"/>
          </a:ln>
          <a:effectLst/>
        </p:spPr>
      </p:cxnSp>
      <p:sp>
        <p:nvSpPr>
          <p:cNvPr id="10" name="TextBox 9">
            <a:extLst>
              <a:ext uri="{FF2B5EF4-FFF2-40B4-BE49-F238E27FC236}">
                <a16:creationId xmlns:a16="http://schemas.microsoft.com/office/drawing/2014/main" id="{F425A7FC-0CD0-2D4E-AF8F-71585C3B7549}"/>
              </a:ext>
            </a:extLst>
          </p:cNvPr>
          <p:cNvSpPr txBox="1"/>
          <p:nvPr/>
        </p:nvSpPr>
        <p:spPr>
          <a:xfrm>
            <a:off x="2792647" y="3573533"/>
            <a:ext cx="5098927" cy="830997"/>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Calibri" panose="020F0502020204030204"/>
                <a:ea typeface="+mn-ea"/>
                <a:cs typeface="+mn-cs"/>
              </a:rPr>
              <a:t>It took 1+ Million years for the population to increase to 1/3 million. </a:t>
            </a:r>
          </a:p>
        </p:txBody>
      </p:sp>
      <p:sp>
        <p:nvSpPr>
          <p:cNvPr id="12" name="Rectangle 11">
            <a:extLst>
              <a:ext uri="{FF2B5EF4-FFF2-40B4-BE49-F238E27FC236}">
                <a16:creationId xmlns:a16="http://schemas.microsoft.com/office/drawing/2014/main" id="{3CD234B1-85D8-A546-B4F2-60508FF88D63}"/>
              </a:ext>
            </a:extLst>
          </p:cNvPr>
          <p:cNvSpPr/>
          <p:nvPr/>
        </p:nvSpPr>
        <p:spPr bwMode="auto">
          <a:xfrm>
            <a:off x="2924417" y="1723938"/>
            <a:ext cx="3549112" cy="130185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4" name="TextBox 3">
            <a:extLst>
              <a:ext uri="{FF2B5EF4-FFF2-40B4-BE49-F238E27FC236}">
                <a16:creationId xmlns:a16="http://schemas.microsoft.com/office/drawing/2014/main" id="{47837325-F26E-BA30-68E8-E085245E9E76}"/>
              </a:ext>
            </a:extLst>
          </p:cNvPr>
          <p:cNvSpPr txBox="1"/>
          <p:nvPr/>
        </p:nvSpPr>
        <p:spPr>
          <a:xfrm>
            <a:off x="9302752" y="1541982"/>
            <a:ext cx="818225" cy="400110"/>
          </a:xfrm>
          <a:prstGeom prst="rect">
            <a:avLst/>
          </a:prstGeom>
          <a:solidFill>
            <a:schemeClr val="bg1"/>
          </a:solidFill>
        </p:spPr>
        <p:txBody>
          <a:bodyPr wrap="square" rtlCol="0">
            <a:spAutoFit/>
          </a:bodyPr>
          <a:lstStyle/>
          <a:p>
            <a:r>
              <a:rPr lang="en-US" sz="2000" dirty="0">
                <a:solidFill>
                  <a:srgbClr val="C00000"/>
                </a:solidFill>
                <a:latin typeface="Arial" panose="020B0604020202020204" pitchFamily="34" charset="0"/>
                <a:cs typeface="Arial" panose="020B0604020202020204" pitchFamily="34" charset="0"/>
              </a:rPr>
              <a:t>2022</a:t>
            </a:r>
          </a:p>
        </p:txBody>
      </p:sp>
      <p:grpSp>
        <p:nvGrpSpPr>
          <p:cNvPr id="15" name="Group 14">
            <a:extLst>
              <a:ext uri="{FF2B5EF4-FFF2-40B4-BE49-F238E27FC236}">
                <a16:creationId xmlns:a16="http://schemas.microsoft.com/office/drawing/2014/main" id="{E7F66518-32B5-BB6C-6713-578299F59325}"/>
              </a:ext>
            </a:extLst>
          </p:cNvPr>
          <p:cNvGrpSpPr/>
          <p:nvPr/>
        </p:nvGrpSpPr>
        <p:grpSpPr>
          <a:xfrm>
            <a:off x="9454526" y="2008026"/>
            <a:ext cx="420891" cy="187571"/>
            <a:chOff x="10515600" y="2051538"/>
            <a:chExt cx="420891" cy="187571"/>
          </a:xfrm>
        </p:grpSpPr>
        <p:cxnSp>
          <p:nvCxnSpPr>
            <p:cNvPr id="9" name="Straight Connector 8">
              <a:extLst>
                <a:ext uri="{FF2B5EF4-FFF2-40B4-BE49-F238E27FC236}">
                  <a16:creationId xmlns:a16="http://schemas.microsoft.com/office/drawing/2014/main" id="{868C8248-28E9-39E2-9BFA-A24DC9ACE11C}"/>
                </a:ext>
              </a:extLst>
            </p:cNvPr>
            <p:cNvCxnSpPr>
              <a:cxnSpLocks/>
            </p:cNvCxnSpPr>
            <p:nvPr/>
          </p:nvCxnSpPr>
          <p:spPr>
            <a:xfrm>
              <a:off x="10515600" y="2051538"/>
              <a:ext cx="420890" cy="17584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8F3F516-A856-2E6F-ACAB-01594F01488F}"/>
                </a:ext>
              </a:extLst>
            </p:cNvPr>
            <p:cNvCxnSpPr>
              <a:cxnSpLocks/>
            </p:cNvCxnSpPr>
            <p:nvPr/>
          </p:nvCxnSpPr>
          <p:spPr>
            <a:xfrm flipV="1">
              <a:off x="10515601" y="2063262"/>
              <a:ext cx="420890" cy="17584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8523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4"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5DDF0C3-BF38-0342-BE48-72E6DD572989}"/>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1160B15-8816-4A5D-ADCD-75740169F71A}"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5" name="TextBox 4">
            <a:extLst>
              <a:ext uri="{FF2B5EF4-FFF2-40B4-BE49-F238E27FC236}">
                <a16:creationId xmlns:a16="http://schemas.microsoft.com/office/drawing/2014/main" id="{CBD80ACB-D224-F54F-9247-CEBF1577AF02}"/>
              </a:ext>
            </a:extLst>
          </p:cNvPr>
          <p:cNvSpPr txBox="1"/>
          <p:nvPr/>
        </p:nvSpPr>
        <p:spPr>
          <a:xfrm>
            <a:off x="1303274" y="225571"/>
            <a:ext cx="10279126"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432FF"/>
                </a:solidFill>
                <a:effectLst/>
                <a:uLnTx/>
                <a:uFillTx/>
                <a:latin typeface="Arial"/>
                <a:ea typeface="+mn-ea"/>
                <a:cs typeface="+mn-cs"/>
              </a:rPr>
              <a:t>Increased economic prosperity of virtually all countries is based on having more young workers to support a smaller aging population.</a:t>
            </a:r>
          </a:p>
        </p:txBody>
      </p:sp>
      <p:grpSp>
        <p:nvGrpSpPr>
          <p:cNvPr id="9" name="Group 8">
            <a:extLst>
              <a:ext uri="{FF2B5EF4-FFF2-40B4-BE49-F238E27FC236}">
                <a16:creationId xmlns:a16="http://schemas.microsoft.com/office/drawing/2014/main" id="{01C0C05D-3D7E-774E-8678-0730B01E8046}"/>
              </a:ext>
            </a:extLst>
          </p:cNvPr>
          <p:cNvGrpSpPr/>
          <p:nvPr/>
        </p:nvGrpSpPr>
        <p:grpSpPr>
          <a:xfrm>
            <a:off x="1528011" y="1568740"/>
            <a:ext cx="10054389" cy="3213236"/>
            <a:chOff x="686593" y="2032017"/>
            <a:chExt cx="5198578" cy="3213236"/>
          </a:xfrm>
        </p:grpSpPr>
        <p:sp>
          <p:nvSpPr>
            <p:cNvPr id="7" name="Rectangle 6">
              <a:extLst>
                <a:ext uri="{FF2B5EF4-FFF2-40B4-BE49-F238E27FC236}">
                  <a16:creationId xmlns:a16="http://schemas.microsoft.com/office/drawing/2014/main" id="{2A3A4DB2-FE46-074A-88B1-A7F173DD8A9B}"/>
                </a:ext>
              </a:extLst>
            </p:cNvPr>
            <p:cNvSpPr/>
            <p:nvPr/>
          </p:nvSpPr>
          <p:spPr>
            <a:xfrm>
              <a:off x="686593" y="2032017"/>
              <a:ext cx="2245701" cy="5232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Roboto"/>
                  <a:ea typeface="+mn-ea"/>
                  <a:cs typeface="+mn-cs"/>
                </a:rPr>
                <a:t>“Ponzi” scheme</a:t>
              </a:r>
              <a:endParaRPr kumimoji="0" lang="en-US" sz="2800" b="0" i="0" u="none" strike="noStrike" kern="1200" cap="none" spc="0" normalizeH="0" baseline="0" noProof="0" dirty="0">
                <a:ln>
                  <a:noFill/>
                </a:ln>
                <a:solidFill>
                  <a:srgbClr val="FF0000"/>
                </a:solidFill>
                <a:effectLst/>
                <a:uLnTx/>
                <a:uFillTx/>
                <a:latin typeface="Arial"/>
                <a:ea typeface="+mn-ea"/>
                <a:cs typeface="+mn-cs"/>
              </a:endParaRPr>
            </a:p>
          </p:txBody>
        </p:sp>
        <p:sp>
          <p:nvSpPr>
            <p:cNvPr id="8" name="TextBox 7">
              <a:extLst>
                <a:ext uri="{FF2B5EF4-FFF2-40B4-BE49-F238E27FC236}">
                  <a16:creationId xmlns:a16="http://schemas.microsoft.com/office/drawing/2014/main" id="{EBD9B314-3742-C64A-8917-20314AA6F318}"/>
                </a:ext>
              </a:extLst>
            </p:cNvPr>
            <p:cNvSpPr txBox="1"/>
            <p:nvPr/>
          </p:nvSpPr>
          <p:spPr>
            <a:xfrm>
              <a:off x="686594" y="2567597"/>
              <a:ext cx="5198577" cy="267765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202124"/>
                  </a:solidFill>
                  <a:effectLst/>
                  <a:uLnTx/>
                  <a:uFillTx/>
                  <a:latin typeface="arial" panose="020B0604020202020204" pitchFamily="34" charset="0"/>
                  <a:ea typeface="+mn-ea"/>
                  <a:cs typeface="+mn-cs"/>
                </a:rPr>
                <a:t>A Ponzi scheme is a form of </a:t>
              </a:r>
              <a:r>
                <a:rPr kumimoji="0" lang="en-US" sz="2400" b="1" i="0" u="none" strike="noStrike" kern="1200" cap="none" spc="0" normalizeH="0" baseline="0" noProof="0" dirty="0">
                  <a:ln>
                    <a:noFill/>
                  </a:ln>
                  <a:solidFill>
                    <a:srgbClr val="202124"/>
                  </a:solidFill>
                  <a:effectLst/>
                  <a:uLnTx/>
                  <a:uFillTx/>
                  <a:latin typeface="arial" panose="020B0604020202020204" pitchFamily="34" charset="0"/>
                  <a:ea typeface="+mn-ea"/>
                  <a:cs typeface="+mn-cs"/>
                </a:rPr>
                <a:t>fraud</a:t>
              </a:r>
              <a:r>
                <a:rPr kumimoji="0" lang="en-US" sz="2400" b="0" i="0" u="none" strike="noStrike" kern="1200" cap="none" spc="0" normalizeH="0" baseline="0" noProof="0" dirty="0">
                  <a:ln>
                    <a:noFill/>
                  </a:ln>
                  <a:solidFill>
                    <a:srgbClr val="202124"/>
                  </a:solidFill>
                  <a:effectLst/>
                  <a:uLnTx/>
                  <a:uFillTx/>
                  <a:latin typeface="arial" panose="020B0604020202020204" pitchFamily="34" charset="0"/>
                  <a:ea typeface="+mn-ea"/>
                  <a:cs typeface="+mn-cs"/>
                </a:rPr>
                <a:t> that lures investors and pays profits to earlier investors with funds from more recent investors. The </a:t>
              </a:r>
              <a:r>
                <a:rPr kumimoji="0" lang="en-US" sz="2400" b="0" i="0" u="none" strike="noStrike" kern="1200" cap="none" spc="0" normalizeH="0" baseline="0" noProof="0" dirty="0">
                  <a:ln>
                    <a:noFill/>
                  </a:ln>
                  <a:solidFill>
                    <a:srgbClr val="202122"/>
                  </a:solidFill>
                  <a:effectLst/>
                  <a:uLnTx/>
                  <a:uFillTx/>
                  <a:latin typeface="Arial" panose="020B0604020202020204" pitchFamily="34" charset="0"/>
                  <a:ea typeface="+mn-ea"/>
                  <a:cs typeface="+mn-cs"/>
                </a:rPr>
                <a:t>victims to believe that profits are coming from legitimate business activity and are unaware that other investors are the source of funds.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202122"/>
                </a:solidFill>
                <a:effectLst/>
                <a:uLnTx/>
                <a:uFillTx/>
                <a:latin typeface="Arial" panose="020B0604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202122"/>
                  </a:solidFill>
                  <a:effectLst/>
                  <a:uLnTx/>
                  <a:uFillTx/>
                  <a:latin typeface="Arial" panose="020B0604020202020204" pitchFamily="34" charset="0"/>
                  <a:ea typeface="+mn-ea"/>
                  <a:cs typeface="+mn-cs"/>
                </a:rPr>
                <a:t>A Ponzi scheme can maintain the illusion of a sustainable business as long as more new investors contribute new funds.</a:t>
              </a:r>
              <a:endParaRPr kumimoji="0" lang="en-US" sz="2400" b="0" i="0" u="none" strike="noStrike" kern="1200" cap="none" spc="0" normalizeH="0" baseline="0" noProof="0" dirty="0">
                <a:ln>
                  <a:noFill/>
                </a:ln>
                <a:solidFill>
                  <a:srgbClr val="000000"/>
                </a:solidFill>
                <a:effectLst/>
                <a:uLnTx/>
                <a:uFillTx/>
                <a:latin typeface="Arial"/>
                <a:ea typeface="+mn-ea"/>
                <a:cs typeface="+mn-cs"/>
              </a:endParaRPr>
            </a:p>
          </p:txBody>
        </p:sp>
      </p:grpSp>
      <p:sp>
        <p:nvSpPr>
          <p:cNvPr id="3" name="TextBox 2">
            <a:extLst>
              <a:ext uri="{FF2B5EF4-FFF2-40B4-BE49-F238E27FC236}">
                <a16:creationId xmlns:a16="http://schemas.microsoft.com/office/drawing/2014/main" id="{A274C402-C351-D803-3028-348E2D2633F3}"/>
              </a:ext>
            </a:extLst>
          </p:cNvPr>
          <p:cNvSpPr txBox="1"/>
          <p:nvPr/>
        </p:nvSpPr>
        <p:spPr>
          <a:xfrm>
            <a:off x="874295" y="5030073"/>
            <a:ext cx="10443409"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Book Antiqua" panose="02040602050305030304" pitchFamily="18" charset="0"/>
                <a:ea typeface="+mn-ea"/>
                <a:cs typeface="+mn-cs"/>
              </a:rPr>
              <a:t>People all over the world are choosing to have fewer or no children.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Book Antiqua" panose="02040602050305030304" pitchFamily="18" charset="0"/>
                <a:ea typeface="+mn-ea"/>
                <a:cs typeface="+mn-cs"/>
              </a:rPr>
              <a:t>We should let the population decline naturally instead</a:t>
            </a:r>
            <a:r>
              <a:rPr kumimoji="0" lang="en-US" sz="2400" b="1" i="0" u="none" strike="noStrike" kern="1200" cap="none" spc="0" normalizeH="0" noProof="0" dirty="0">
                <a:ln>
                  <a:noFill/>
                </a:ln>
                <a:solidFill>
                  <a:srgbClr val="00B050"/>
                </a:solidFill>
                <a:effectLst/>
                <a:uLnTx/>
                <a:uFillTx/>
                <a:latin typeface="Book Antiqua" panose="02040602050305030304" pitchFamily="18" charset="0"/>
                <a:ea typeface="+mn-ea"/>
                <a:cs typeface="+mn-cs"/>
              </a:rPr>
              <a:t> of offering rewards (e.g. tax incentives) to have more children</a:t>
            </a:r>
            <a:r>
              <a:rPr kumimoji="0" lang="en-US" sz="2400" b="1" i="0" u="none" strike="noStrike" kern="1200" cap="none" spc="0" normalizeH="0" baseline="0" noProof="0" dirty="0">
                <a:ln>
                  <a:noFill/>
                </a:ln>
                <a:solidFill>
                  <a:srgbClr val="00B050"/>
                </a:solidFill>
                <a:effectLst/>
                <a:uLnTx/>
                <a:uFillTx/>
                <a:latin typeface="Book Antiqua" panose="02040602050305030304" pitchFamily="18" charset="0"/>
                <a:ea typeface="+mn-ea"/>
                <a:cs typeface="+mn-cs"/>
              </a:rPr>
              <a:t>.  </a:t>
            </a:r>
          </a:p>
        </p:txBody>
      </p:sp>
    </p:spTree>
    <p:extLst>
      <p:ext uri="{BB962C8B-B14F-4D97-AF65-F5344CB8AC3E}">
        <p14:creationId xmlns:p14="http://schemas.microsoft.com/office/powerpoint/2010/main" val="1636496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9DF9E81-E551-9442-97B1-F4BE0FBD2D40}"/>
              </a:ext>
            </a:extLst>
          </p:cNvPr>
          <p:cNvSpPr>
            <a:spLocks noGrp="1"/>
          </p:cNvSpPr>
          <p:nvPr>
            <p:ph type="sldNum" sz="quarter" idx="12"/>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tabLst/>
              <a:defRPr/>
            </a:pPr>
            <a:fld id="{51160B15-8816-4A5D-ADCD-75740169F71A}" type="slidenum">
              <a:rPr kumimoji="0" lang="en-US" sz="900" b="0" i="0" u="none" strike="noStrike" kern="1200" cap="none" spc="0" normalizeH="0" baseline="0" noProof="0">
                <a:ln>
                  <a:noFill/>
                </a:ln>
                <a:solidFill>
                  <a:srgbClr val="000000"/>
                </a:solidFill>
                <a:effectLst/>
                <a:uLnTx/>
                <a:uFillTx/>
                <a:latin typeface="Calibri"/>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58</a:t>
            </a:fld>
            <a:endParaRPr kumimoji="0" lang="en-US" sz="900" b="0" i="0" u="none" strike="noStrike" kern="1200" cap="none" spc="0" normalizeH="0" baseline="0" noProof="0">
              <a:ln>
                <a:noFill/>
              </a:ln>
              <a:solidFill>
                <a:srgbClr val="000000"/>
              </a:solidFill>
              <a:effectLst/>
              <a:uLnTx/>
              <a:uFillTx/>
              <a:latin typeface="Calibri"/>
              <a:ea typeface="+mn-ea"/>
              <a:cs typeface="+mn-cs"/>
            </a:endParaRPr>
          </a:p>
        </p:txBody>
      </p:sp>
      <p:sp>
        <p:nvSpPr>
          <p:cNvPr id="3" name="TextBox 2">
            <a:extLst>
              <a:ext uri="{FF2B5EF4-FFF2-40B4-BE49-F238E27FC236}">
                <a16:creationId xmlns:a16="http://schemas.microsoft.com/office/drawing/2014/main" id="{D4F9B679-8B66-5E48-9FB1-1D1EBD7AB832}"/>
              </a:ext>
            </a:extLst>
          </p:cNvPr>
          <p:cNvSpPr txBox="1"/>
          <p:nvPr/>
        </p:nvSpPr>
        <p:spPr>
          <a:xfrm>
            <a:off x="535021" y="770557"/>
            <a:ext cx="11047380" cy="892552"/>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FDFF"/>
                </a:solidFill>
                <a:effectLst/>
                <a:uLnTx/>
                <a:uFillTx/>
                <a:latin typeface="Calibri"/>
                <a:ea typeface="+mn-ea"/>
                <a:cs typeface="+mn-cs"/>
              </a:rPr>
              <a:t>We need a new model of how to have a rising standard of living that does not rely on population growth </a:t>
            </a:r>
            <a:r>
              <a:rPr kumimoji="0" lang="en-US" sz="2600" b="0" i="0" u="none" strike="noStrike" kern="1200" cap="none" spc="0" normalizeH="0" baseline="0" noProof="0" dirty="0">
                <a:ln>
                  <a:noFill/>
                </a:ln>
                <a:solidFill>
                  <a:srgbClr val="73FEFF"/>
                </a:solidFill>
                <a:effectLst/>
                <a:uLnTx/>
                <a:uFillTx/>
                <a:latin typeface="Calibri"/>
                <a:ea typeface="+mn-ea"/>
                <a:cs typeface="+mn-cs"/>
              </a:rPr>
              <a:t>and increased production and consumption of “stuff.” </a:t>
            </a:r>
          </a:p>
        </p:txBody>
      </p:sp>
      <p:sp>
        <p:nvSpPr>
          <p:cNvPr id="6" name="TextBox 5">
            <a:extLst>
              <a:ext uri="{FF2B5EF4-FFF2-40B4-BE49-F238E27FC236}">
                <a16:creationId xmlns:a16="http://schemas.microsoft.com/office/drawing/2014/main" id="{F2D3E83E-E4EC-5448-AE88-C1DCD3ED9BAF}"/>
              </a:ext>
            </a:extLst>
          </p:cNvPr>
          <p:cNvSpPr txBox="1"/>
          <p:nvPr/>
        </p:nvSpPr>
        <p:spPr>
          <a:xfrm>
            <a:off x="559630" y="1837647"/>
            <a:ext cx="10623829" cy="461665"/>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a:ea typeface="+mn-ea"/>
                <a:cs typeface="+mn-cs"/>
              </a:rPr>
              <a:t>What do we care about in our lives? </a:t>
            </a:r>
          </a:p>
        </p:txBody>
      </p:sp>
      <p:sp>
        <p:nvSpPr>
          <p:cNvPr id="7" name="TextBox 6">
            <a:extLst>
              <a:ext uri="{FF2B5EF4-FFF2-40B4-BE49-F238E27FC236}">
                <a16:creationId xmlns:a16="http://schemas.microsoft.com/office/drawing/2014/main" id="{52C8C9BD-029E-2F47-BAFF-E5051DDF1865}"/>
              </a:ext>
            </a:extLst>
          </p:cNvPr>
          <p:cNvSpPr txBox="1"/>
          <p:nvPr/>
        </p:nvSpPr>
        <p:spPr>
          <a:xfrm>
            <a:off x="0" y="232254"/>
            <a:ext cx="12192000"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00"/>
                </a:solidFill>
                <a:effectLst/>
                <a:uLnTx/>
                <a:uFillTx/>
                <a:latin typeface="Calibri"/>
                <a:ea typeface="+mn-ea"/>
                <a:cs typeface="+mn-cs"/>
              </a:rPr>
              <a:t>We need a different measure of “wealth”. </a:t>
            </a:r>
          </a:p>
        </p:txBody>
      </p:sp>
      <p:sp>
        <p:nvSpPr>
          <p:cNvPr id="4" name="TextBox 3">
            <a:extLst>
              <a:ext uri="{FF2B5EF4-FFF2-40B4-BE49-F238E27FC236}">
                <a16:creationId xmlns:a16="http://schemas.microsoft.com/office/drawing/2014/main" id="{AF3DC4A7-61D7-F49B-9204-0F9903911872}"/>
              </a:ext>
            </a:extLst>
          </p:cNvPr>
          <p:cNvSpPr txBox="1"/>
          <p:nvPr/>
        </p:nvSpPr>
        <p:spPr>
          <a:xfrm>
            <a:off x="559630" y="2448788"/>
            <a:ext cx="11490139"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We want to feel our family, friends, neighborhoods are safe, and our country is safe from hostile takeover. We want maintain our health and vitality in old age, remain emotionally connected vitality, and continue to learn and broaden our horizons in old age.</a:t>
            </a: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TextBox 7">
            <a:extLst>
              <a:ext uri="{FF2B5EF4-FFF2-40B4-BE49-F238E27FC236}">
                <a16:creationId xmlns:a16="http://schemas.microsoft.com/office/drawing/2014/main" id="{89A13E20-8233-CBEA-E13D-F3623C818CDA}"/>
              </a:ext>
            </a:extLst>
          </p:cNvPr>
          <p:cNvSpPr txBox="1"/>
          <p:nvPr/>
        </p:nvSpPr>
        <p:spPr>
          <a:xfrm>
            <a:off x="559630" y="3763424"/>
            <a:ext cx="11152472" cy="286232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Robert Kennedy (March, 1968, one month before his assassination)</a:t>
            </a:r>
            <a:br>
              <a:rPr kumimoji="0" lang="en-US" sz="2400" b="0"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br>
            <a:endParaRPr kumimoji="0" lang="en-US" sz="1200" b="0"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“The gross national product does not allow for the health of our children, the quality of their education or the joy of their play.  It does not include the beauty of our poetry or the strength of our marriages, the intelligence of our public debate or the integrity of our public officials.  It measures neither our wit nor our courage, neither our wisdom nor our learning, neither our compassion nor our devotion to our country, it measures everything in short, except that which makes life worthwhile. </a:t>
            </a:r>
          </a:p>
        </p:txBody>
      </p:sp>
    </p:spTree>
    <p:extLst>
      <p:ext uri="{BB962C8B-B14F-4D97-AF65-F5344CB8AC3E}">
        <p14:creationId xmlns:p14="http://schemas.microsoft.com/office/powerpoint/2010/main" val="4195327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P spid="8"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23960F-9E35-2348-8BF6-8B228364CEC9}"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TextBox 2"/>
          <p:cNvSpPr txBox="1"/>
          <p:nvPr/>
        </p:nvSpPr>
        <p:spPr>
          <a:xfrm>
            <a:off x="3640485" y="2116789"/>
            <a:ext cx="5095242" cy="758156"/>
          </a:xfrm>
          <a:prstGeom prst="rect">
            <a:avLst/>
          </a:prstGeom>
          <a:noFill/>
        </p:spPr>
        <p:txBody>
          <a:bodyPr wrap="square" rtlCol="0">
            <a:spAutoFit/>
          </a:bodyPr>
          <a:lstStyle/>
          <a:p>
            <a:pPr marL="0" marR="0" lvl="0" indent="0" algn="ctr" defTabSz="457200" rtl="0" eaLnBrk="1" fontAlgn="base" latinLnBrk="0" hangingPunct="1">
              <a:lnSpc>
                <a:spcPct val="15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66FF66"/>
                </a:solidFill>
                <a:effectLst/>
                <a:uLnTx/>
                <a:uFillTx/>
                <a:latin typeface="Book Antiqua"/>
                <a:ea typeface="ＭＳ Ｐゴシック" charset="0"/>
                <a:cs typeface="Book Antiqua"/>
              </a:rPr>
              <a:t>Extra slides</a:t>
            </a:r>
          </a:p>
        </p:txBody>
      </p:sp>
    </p:spTree>
    <p:extLst>
      <p:ext uri="{BB962C8B-B14F-4D97-AF65-F5344CB8AC3E}">
        <p14:creationId xmlns:p14="http://schemas.microsoft.com/office/powerpoint/2010/main" val="3636943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23960F-9E35-2348-8BF6-8B228364CEC9}" type="slidenum">
              <a:rPr kumimoji="0" lang="en-US" sz="1200" b="0" i="0" u="none" strike="noStrike" kern="1200" cap="none" spc="0" normalizeH="0" baseline="0" noProof="0">
                <a:ln>
                  <a:noFill/>
                </a:ln>
                <a:solidFill>
                  <a:prstClr val="white"/>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sp>
        <p:nvSpPr>
          <p:cNvPr id="3" name="TextBox 2"/>
          <p:cNvSpPr txBox="1"/>
          <p:nvPr/>
        </p:nvSpPr>
        <p:spPr>
          <a:xfrm>
            <a:off x="1769533" y="397245"/>
            <a:ext cx="8652933" cy="523220"/>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66FF66"/>
                </a:solidFill>
                <a:effectLst/>
                <a:uLnTx/>
                <a:uFillTx/>
                <a:latin typeface="Book Antiqua"/>
                <a:ea typeface="ＭＳ Ｐゴシック" charset="0"/>
                <a:cs typeface="Book Antiqua"/>
              </a:rPr>
              <a:t>Electricity transmission and distribution </a:t>
            </a:r>
          </a:p>
        </p:txBody>
      </p:sp>
      <p:sp>
        <p:nvSpPr>
          <p:cNvPr id="4" name="TextBox 3">
            <a:extLst>
              <a:ext uri="{FF2B5EF4-FFF2-40B4-BE49-F238E27FC236}">
                <a16:creationId xmlns:a16="http://schemas.microsoft.com/office/drawing/2014/main" id="{08381912-4189-56C2-8FA1-1EE224CD2DE5}"/>
              </a:ext>
            </a:extLst>
          </p:cNvPr>
          <p:cNvSpPr txBox="1"/>
          <p:nvPr/>
        </p:nvSpPr>
        <p:spPr>
          <a:xfrm>
            <a:off x="1499377" y="1412256"/>
            <a:ext cx="9193244" cy="1322285"/>
          </a:xfrm>
          <a:prstGeom prst="rect">
            <a:avLst/>
          </a:prstGeom>
          <a:noFill/>
        </p:spPr>
        <p:txBody>
          <a:bodyPr wrap="square" rtlCol="0">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We will need an electrical grid that can manage intermittent generation, less inherently stable sources and increased dependency in transportation, industrial processes, and building heating.</a:t>
            </a:r>
          </a:p>
        </p:txBody>
      </p:sp>
      <p:sp>
        <p:nvSpPr>
          <p:cNvPr id="5" name="TextBox 4">
            <a:extLst>
              <a:ext uri="{FF2B5EF4-FFF2-40B4-BE49-F238E27FC236}">
                <a16:creationId xmlns:a16="http://schemas.microsoft.com/office/drawing/2014/main" id="{C40F013B-BDF3-C383-012F-6BBBE5F6EEEB}"/>
              </a:ext>
            </a:extLst>
          </p:cNvPr>
          <p:cNvSpPr txBox="1"/>
          <p:nvPr/>
        </p:nvSpPr>
        <p:spPr>
          <a:xfrm>
            <a:off x="1499377" y="3226332"/>
            <a:ext cx="9193245" cy="875432"/>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The move towards increased will reduce the resiliency the comes from multiple sources of energy</a:t>
            </a:r>
          </a:p>
        </p:txBody>
      </p:sp>
    </p:spTree>
    <p:extLst>
      <p:ext uri="{BB962C8B-B14F-4D97-AF65-F5344CB8AC3E}">
        <p14:creationId xmlns:p14="http://schemas.microsoft.com/office/powerpoint/2010/main" val="2152092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568EC6-6CE7-6E52-AF36-DE7DE7FB613E}"/>
              </a:ext>
            </a:extLst>
          </p:cNvPr>
          <p:cNvPicPr>
            <a:picLocks noChangeAspect="1"/>
          </p:cNvPicPr>
          <p:nvPr/>
        </p:nvPicPr>
        <p:blipFill>
          <a:blip r:embed="rId2"/>
          <a:stretch>
            <a:fillRect/>
          </a:stretch>
        </p:blipFill>
        <p:spPr>
          <a:xfrm>
            <a:off x="2842054" y="111943"/>
            <a:ext cx="6098826" cy="6626609"/>
          </a:xfrm>
          <a:prstGeom prst="rect">
            <a:avLst/>
          </a:prstGeom>
        </p:spPr>
      </p:pic>
    </p:spTree>
    <p:extLst>
      <p:ext uri="{BB962C8B-B14F-4D97-AF65-F5344CB8AC3E}">
        <p14:creationId xmlns:p14="http://schemas.microsoft.com/office/powerpoint/2010/main" val="229726468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23960F-9E35-2348-8BF6-8B228364CEC9}"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TextBox 2"/>
          <p:cNvSpPr txBox="1"/>
          <p:nvPr/>
        </p:nvSpPr>
        <p:spPr>
          <a:xfrm>
            <a:off x="1560277" y="1338521"/>
            <a:ext cx="9287833" cy="3011081"/>
          </a:xfrm>
          <a:prstGeom prst="rect">
            <a:avLst/>
          </a:prstGeom>
          <a:noFill/>
        </p:spPr>
        <p:txBody>
          <a:bodyPr wrap="square" rtlCol="0">
            <a:spAutoFit/>
          </a:bodyPr>
          <a:lstStyle/>
          <a:p>
            <a:pPr lvl="0" algn="ctr" defTabSz="914400">
              <a:lnSpc>
                <a:spcPct val="120000"/>
              </a:lnSpc>
              <a:defRPr/>
            </a:pPr>
            <a:r>
              <a:rPr kumimoji="0" lang="en-US" sz="3200" b="0" i="0" u="none" strike="noStrike" kern="1200" cap="none" spc="0" normalizeH="0" baseline="0" noProof="0" dirty="0">
                <a:ln>
                  <a:noFill/>
                </a:ln>
                <a:solidFill>
                  <a:srgbClr val="73FEFF"/>
                </a:solidFill>
                <a:effectLst/>
                <a:uLnTx/>
                <a:uFillTx/>
                <a:latin typeface="Book Antiqua"/>
                <a:ea typeface="ＭＳ Ｐゴシック" charset="0"/>
                <a:cs typeface="Book Antiqua"/>
              </a:rPr>
              <a:t>Clean electricity at </a:t>
            </a:r>
            <a:r>
              <a:rPr lang="en-US" sz="3200" dirty="0">
                <a:solidFill>
                  <a:srgbClr val="73FEFF"/>
                </a:solidFill>
                <a:latin typeface="Book Antiqua"/>
                <a:ea typeface="ＭＳ Ｐゴシック" charset="0"/>
                <a:cs typeface="Book Antiqua"/>
              </a:rPr>
              <a:t>1¢ – 1.5 </a:t>
            </a:r>
            <a:r>
              <a:rPr kumimoji="0" lang="en-US" sz="3200" b="0" i="0" u="none" strike="noStrike" kern="1200" cap="none" spc="0" normalizeH="0" baseline="0" noProof="0" dirty="0">
                <a:ln>
                  <a:noFill/>
                </a:ln>
                <a:solidFill>
                  <a:srgbClr val="73FEFF"/>
                </a:solidFill>
                <a:effectLst/>
                <a:uLnTx/>
                <a:uFillTx/>
                <a:latin typeface="Book Antiqua"/>
                <a:ea typeface="ＭＳ Ｐゴシック" charset="0"/>
                <a:cs typeface="Book Antiqua"/>
              </a:rPr>
              <a:t>¢/kWh may become a reality in 10-20 years at the best sites in the world. </a:t>
            </a:r>
            <a:br>
              <a:rPr kumimoji="0" lang="en-US" sz="3200" b="0" i="0" u="none" strike="noStrike" kern="1200" cap="none" spc="0" normalizeH="0" baseline="0" noProof="0" dirty="0">
                <a:ln>
                  <a:noFill/>
                </a:ln>
                <a:solidFill>
                  <a:srgbClr val="73FEFF"/>
                </a:solidFill>
                <a:effectLst/>
                <a:uLnTx/>
                <a:uFillTx/>
                <a:latin typeface="Book Antiqua"/>
                <a:ea typeface="ＭＳ Ｐゴシック" charset="0"/>
                <a:cs typeface="Book Antiqua"/>
              </a:rPr>
            </a:br>
            <a:br>
              <a:rPr kumimoji="0" lang="en-US" sz="3200" b="0" i="0" u="none" strike="noStrike" kern="1200" cap="none" spc="0" normalizeH="0" baseline="0" noProof="0" dirty="0">
                <a:ln>
                  <a:noFill/>
                </a:ln>
                <a:solidFill>
                  <a:srgbClr val="73FEFF"/>
                </a:solidFill>
                <a:effectLst/>
                <a:uLnTx/>
                <a:uFillTx/>
                <a:latin typeface="Book Antiqua"/>
                <a:ea typeface="ＭＳ Ｐゴシック" charset="0"/>
                <a:cs typeface="Book Antiqua"/>
              </a:rPr>
            </a:br>
            <a:r>
              <a:rPr kumimoji="0" lang="en-US" sz="3200" b="0" i="0" u="none" strike="noStrike" kern="1200" cap="none" spc="0" normalizeH="0" baseline="0" noProof="0" dirty="0">
                <a:ln>
                  <a:noFill/>
                </a:ln>
                <a:solidFill>
                  <a:srgbClr val="73FEFF"/>
                </a:solidFill>
                <a:effectLst/>
                <a:uLnTx/>
                <a:uFillTx/>
                <a:latin typeface="Book Antiqua"/>
                <a:ea typeface="ＭＳ Ｐゴシック" charset="0"/>
                <a:cs typeface="Book Antiqua"/>
              </a:rPr>
              <a:t>This opens up exciting opportunities in e</a:t>
            </a:r>
            <a:r>
              <a:rPr kumimoji="0" lang="en-US" sz="3200" b="0" i="0" u="none" strike="noStrike" kern="1200" cap="none" spc="0" normalizeH="0" baseline="0" noProof="0" dirty="0">
                <a:ln>
                  <a:noFill/>
                </a:ln>
                <a:solidFill>
                  <a:srgbClr val="73FEFF"/>
                </a:solidFill>
                <a:effectLst/>
                <a:uLnTx/>
                <a:uFillTx/>
                <a:latin typeface="Book Antiqua" charset="0"/>
                <a:ea typeface="Book Antiqua" charset="0"/>
                <a:cs typeface="Book Antiqua" charset="0"/>
              </a:rPr>
              <a:t>lectrochemistry.  </a:t>
            </a:r>
          </a:p>
        </p:txBody>
      </p:sp>
    </p:spTree>
    <p:extLst>
      <p:ext uri="{BB962C8B-B14F-4D97-AF65-F5344CB8AC3E}">
        <p14:creationId xmlns:p14="http://schemas.microsoft.com/office/powerpoint/2010/main" val="267369330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72739" y="1155987"/>
            <a:ext cx="8662238" cy="830997"/>
          </a:xfrm>
          <a:prstGeom prst="rect">
            <a:avLst/>
          </a:prstGeom>
        </p:spPr>
        <p:txBody>
          <a:bodyPr wrap="square">
            <a:spAutoFit/>
          </a:bodyPr>
          <a:lstStyle/>
          <a:p>
            <a:pPr lvl="0">
              <a:defRPr/>
            </a:pPr>
            <a:r>
              <a:rPr kumimoji="0" lang="en-US" sz="2400" b="0" i="0" u="none" strike="noStrike" kern="1200" cap="none" spc="0" normalizeH="0" baseline="0" noProof="0">
                <a:ln>
                  <a:noFill/>
                </a:ln>
                <a:solidFill>
                  <a:srgbClr val="222222"/>
                </a:solidFill>
                <a:effectLst/>
                <a:uLnTx/>
                <a:uFillTx/>
                <a:latin typeface="Arial" panose="020B0604020202020204" pitchFamily="34" charset="0"/>
                <a:ea typeface="Gill Sans" charset="0"/>
                <a:cs typeface="Arial" panose="020B0604020202020204" pitchFamily="34" charset="0"/>
              </a:rPr>
              <a:t>Anode (oxidation):   </a:t>
            </a:r>
            <a:r>
              <a:rPr lang="en-US" sz="2400">
                <a:solidFill>
                  <a:srgbClr val="222222"/>
                </a:solidFill>
                <a:latin typeface="Arial" panose="020B0604020202020204" pitchFamily="34" charset="0"/>
                <a:ea typeface="Gill Sans" charset="0"/>
                <a:cs typeface="Arial" panose="020B0604020202020204" pitchFamily="34" charset="0"/>
              </a:rPr>
              <a:t>2 OH</a:t>
            </a:r>
            <a:r>
              <a:rPr lang="en-US" sz="2400" baseline="30000">
                <a:solidFill>
                  <a:srgbClr val="222222"/>
                </a:solidFill>
                <a:latin typeface="Arial" panose="020B0604020202020204" pitchFamily="34" charset="0"/>
                <a:ea typeface="Gill Sans" charset="0"/>
                <a:cs typeface="Arial" panose="020B0604020202020204" pitchFamily="34" charset="0"/>
              </a:rPr>
              <a:t>−</a:t>
            </a:r>
            <a:r>
              <a:rPr lang="en-US" sz="2400">
                <a:solidFill>
                  <a:srgbClr val="222222"/>
                </a:solidFill>
                <a:latin typeface="Arial" panose="020B0604020202020204" pitchFamily="34" charset="0"/>
                <a:ea typeface="Gill Sans" charset="0"/>
                <a:cs typeface="Arial" panose="020B0604020202020204" pitchFamily="34" charset="0"/>
              </a:rPr>
              <a:t>(aq) </a:t>
            </a:r>
            <a:r>
              <a:rPr kumimoji="0" lang="en-US" sz="2400" b="0" i="0" u="none" strike="noStrike" kern="1200" cap="none" spc="0" normalizeH="0" baseline="0" noProof="0">
                <a:ln>
                  <a:noFill/>
                </a:ln>
                <a:solidFill>
                  <a:srgbClr val="222222"/>
                </a:solidFill>
                <a:effectLst/>
                <a:uLnTx/>
                <a:uFillTx/>
                <a:latin typeface="Arial" panose="020B0604020202020204" pitchFamily="34" charset="0"/>
                <a:ea typeface="Gill Sans" charset="0"/>
                <a:cs typeface="Arial" panose="020B0604020202020204" pitchFamily="34" charset="0"/>
              </a:rPr>
              <a:t>→ </a:t>
            </a:r>
            <a:r>
              <a:rPr lang="en-US" sz="2400">
                <a:solidFill>
                  <a:srgbClr val="222222"/>
                </a:solidFill>
                <a:latin typeface="Arial" panose="020B0604020202020204" pitchFamily="34" charset="0"/>
                <a:ea typeface="Gill Sans" charset="0"/>
                <a:cs typeface="Arial" panose="020B0604020202020204" pitchFamily="34" charset="0"/>
              </a:rPr>
              <a:t>½ </a:t>
            </a:r>
            <a:r>
              <a:rPr kumimoji="0" lang="en-US" sz="2400" b="0" i="0" u="none" strike="noStrike" kern="1200" cap="none" spc="0" normalizeH="0" baseline="0" noProof="0">
                <a:ln>
                  <a:noFill/>
                </a:ln>
                <a:solidFill>
                  <a:srgbClr val="222222"/>
                </a:solidFill>
                <a:effectLst/>
                <a:uLnTx/>
                <a:uFillTx/>
                <a:latin typeface="Arial" panose="020B0604020202020204" pitchFamily="34" charset="0"/>
                <a:ea typeface="Gill Sans" charset="0"/>
                <a:cs typeface="Arial" panose="020B0604020202020204" pitchFamily="34" charset="0"/>
              </a:rPr>
              <a:t>O</a:t>
            </a:r>
            <a:r>
              <a:rPr kumimoji="0" lang="en-US" sz="2400" b="0" i="0" u="none" strike="noStrike" kern="1200" cap="none" spc="0" normalizeH="0" baseline="-25000" noProof="0">
                <a:ln>
                  <a:noFill/>
                </a:ln>
                <a:solidFill>
                  <a:srgbClr val="222222"/>
                </a:solidFill>
                <a:effectLst/>
                <a:uLnTx/>
                <a:uFillTx/>
                <a:latin typeface="Arial" panose="020B0604020202020204" pitchFamily="34" charset="0"/>
                <a:ea typeface="Gill Sans" charset="0"/>
                <a:cs typeface="Arial" panose="020B0604020202020204" pitchFamily="34" charset="0"/>
              </a:rPr>
              <a:t>2 </a:t>
            </a:r>
            <a:r>
              <a:rPr kumimoji="0" lang="en-US" sz="2400" b="0" i="0" u="none" strike="noStrike" kern="1200" cap="none" spc="0" normalizeH="0" noProof="0">
                <a:ln>
                  <a:noFill/>
                </a:ln>
                <a:solidFill>
                  <a:srgbClr val="222222"/>
                </a:solidFill>
                <a:effectLst/>
                <a:uLnTx/>
                <a:uFillTx/>
                <a:latin typeface="Arial" panose="020B0604020202020204" pitchFamily="34" charset="0"/>
                <a:ea typeface="Gill Sans" charset="0"/>
                <a:cs typeface="Arial" panose="020B0604020202020204" pitchFamily="34" charset="0"/>
              </a:rPr>
              <a:t>(gas) + H</a:t>
            </a:r>
            <a:r>
              <a:rPr kumimoji="0" lang="en-US" sz="2400" b="0" i="0" u="none" strike="noStrike" kern="1200" cap="none" spc="0" normalizeH="0" baseline="-25000" noProof="0">
                <a:ln>
                  <a:noFill/>
                </a:ln>
                <a:solidFill>
                  <a:srgbClr val="222222"/>
                </a:solidFill>
                <a:effectLst/>
                <a:uLnTx/>
                <a:uFillTx/>
                <a:latin typeface="Arial" panose="020B0604020202020204" pitchFamily="34" charset="0"/>
                <a:ea typeface="Gill Sans" charset="0"/>
                <a:cs typeface="Arial" panose="020B0604020202020204" pitchFamily="34" charset="0"/>
              </a:rPr>
              <a:t>2</a:t>
            </a:r>
            <a:r>
              <a:rPr lang="en-US" sz="2400">
                <a:solidFill>
                  <a:srgbClr val="222222"/>
                </a:solidFill>
                <a:latin typeface="Arial" panose="020B0604020202020204" pitchFamily="34" charset="0"/>
                <a:ea typeface="Gill Sans" charset="0"/>
                <a:cs typeface="Arial" panose="020B0604020202020204" pitchFamily="34" charset="0"/>
              </a:rPr>
              <a:t>O</a:t>
            </a:r>
            <a:r>
              <a:rPr kumimoji="0" lang="en-US" sz="2400" b="0" i="0" u="none" strike="noStrike" kern="1200" cap="none" spc="0" normalizeH="0" noProof="0">
                <a:ln>
                  <a:noFill/>
                </a:ln>
                <a:solidFill>
                  <a:srgbClr val="222222"/>
                </a:solidFill>
                <a:effectLst/>
                <a:uLnTx/>
                <a:uFillTx/>
                <a:latin typeface="Arial" panose="020B0604020202020204" pitchFamily="34" charset="0"/>
                <a:ea typeface="Gill Sans" charset="0"/>
                <a:cs typeface="Arial" panose="020B0604020202020204" pitchFamily="34" charset="0"/>
              </a:rPr>
              <a:t> (liq.) +2</a:t>
            </a:r>
            <a:r>
              <a:rPr lang="en-US" sz="2400">
                <a:solidFill>
                  <a:srgbClr val="222222"/>
                </a:solidFill>
                <a:latin typeface="Arial" panose="020B0604020202020204" pitchFamily="34" charset="0"/>
                <a:ea typeface="Gill Sans" charset="0"/>
                <a:cs typeface="Arial" panose="020B0604020202020204" pitchFamily="34" charset="0"/>
              </a:rPr>
              <a:t>e</a:t>
            </a:r>
            <a:r>
              <a:rPr lang="en-US" sz="2400" baseline="30000">
                <a:solidFill>
                  <a:srgbClr val="222222"/>
                </a:solidFill>
                <a:latin typeface="Arial" panose="020B0604020202020204" pitchFamily="34" charset="0"/>
                <a:ea typeface="Gill Sans" charset="0"/>
                <a:cs typeface="Arial" panose="020B0604020202020204" pitchFamily="34" charset="0"/>
              </a:rPr>
              <a:t>−</a:t>
            </a:r>
            <a:br>
              <a:rPr lang="en-US" sz="2400" baseline="30000">
                <a:solidFill>
                  <a:srgbClr val="222222"/>
                </a:solidFill>
                <a:latin typeface="Arial" panose="020B0604020202020204" pitchFamily="34" charset="0"/>
                <a:ea typeface="Gill Sans" charset="0"/>
                <a:cs typeface="Arial" panose="020B0604020202020204" pitchFamily="34" charset="0"/>
              </a:rPr>
            </a:br>
            <a:r>
              <a:rPr lang="en-US" sz="2400">
                <a:solidFill>
                  <a:srgbClr val="222222"/>
                </a:solidFill>
                <a:latin typeface="Arial" panose="020B0604020202020204" pitchFamily="34" charset="0"/>
                <a:ea typeface="Gill Sans" charset="0"/>
                <a:cs typeface="Arial" panose="020B0604020202020204" pitchFamily="34" charset="0"/>
              </a:rPr>
              <a:t>(Note: OH- ions have to move from the cathode to the anode</a:t>
            </a:r>
            <a:endParaRPr kumimoji="0" lang="en-US" sz="2400" b="0" i="0" u="none" strike="noStrike" kern="1200" cap="none" spc="0" normalizeH="0" baseline="0" noProof="0">
              <a:ln>
                <a:noFill/>
              </a:ln>
              <a:solidFill>
                <a:prstClr val="black"/>
              </a:solidFill>
              <a:effectLst/>
              <a:uLnTx/>
              <a:uFillTx/>
              <a:latin typeface="Arial" panose="020B0604020202020204" pitchFamily="34" charset="0"/>
              <a:ea typeface="Gill Sans" charset="0"/>
              <a:cs typeface="Arial" panose="020B0604020202020204" pitchFamily="34" charset="0"/>
            </a:endParaRPr>
          </a:p>
        </p:txBody>
      </p:sp>
      <p:sp>
        <p:nvSpPr>
          <p:cNvPr id="7" name="Rectangle 6"/>
          <p:cNvSpPr/>
          <p:nvPr/>
        </p:nvSpPr>
        <p:spPr>
          <a:xfrm>
            <a:off x="1414037" y="636466"/>
            <a:ext cx="9873205" cy="461665"/>
          </a:xfrm>
          <a:prstGeom prst="rect">
            <a:avLst/>
          </a:prstGeom>
        </p:spPr>
        <p:txBody>
          <a:bodyPr wrap="square">
            <a:spAutoFit/>
          </a:bodyPr>
          <a:lstStyle/>
          <a:p>
            <a:pPr lvl="0">
              <a:defRPr/>
            </a:pPr>
            <a:r>
              <a:rPr kumimoji="0" lang="en-US" sz="2400" b="0" i="0" u="none" strike="noStrike" kern="1200" cap="none" spc="0" normalizeH="0" baseline="0" noProof="0">
                <a:ln>
                  <a:noFill/>
                </a:ln>
                <a:solidFill>
                  <a:srgbClr val="222222"/>
                </a:solidFill>
                <a:effectLst/>
                <a:uLnTx/>
                <a:uFillTx/>
                <a:latin typeface="Arial" panose="020B0604020202020204" pitchFamily="34" charset="0"/>
                <a:ea typeface="Gill Sans" charset="0"/>
                <a:cs typeface="Arial" panose="020B0604020202020204" pitchFamily="34" charset="0"/>
              </a:rPr>
              <a:t>Cathode (reduction):   H</a:t>
            </a:r>
            <a:r>
              <a:rPr kumimoji="0" lang="en-US" sz="2400" b="0" i="0" u="none" strike="noStrike" kern="1200" cap="none" spc="0" normalizeH="0" baseline="-25000" noProof="0">
                <a:ln>
                  <a:noFill/>
                </a:ln>
                <a:solidFill>
                  <a:srgbClr val="222222"/>
                </a:solidFill>
                <a:effectLst/>
                <a:uLnTx/>
                <a:uFillTx/>
                <a:latin typeface="Arial" panose="020B0604020202020204" pitchFamily="34" charset="0"/>
                <a:ea typeface="Gill Sans" charset="0"/>
                <a:cs typeface="Arial" panose="020B0604020202020204" pitchFamily="34" charset="0"/>
              </a:rPr>
              <a:t>2</a:t>
            </a:r>
            <a:r>
              <a:rPr kumimoji="0" lang="en-US" sz="2400" b="0" i="0" u="none" strike="noStrike" kern="1200" cap="none" spc="0" normalizeH="0" baseline="0" noProof="0">
                <a:ln>
                  <a:noFill/>
                </a:ln>
                <a:solidFill>
                  <a:srgbClr val="222222"/>
                </a:solidFill>
                <a:effectLst/>
                <a:uLnTx/>
                <a:uFillTx/>
                <a:latin typeface="Arial" panose="020B0604020202020204" pitchFamily="34" charset="0"/>
                <a:ea typeface="Gill Sans" charset="0"/>
                <a:cs typeface="Arial" panose="020B0604020202020204" pitchFamily="34" charset="0"/>
              </a:rPr>
              <a:t>O (liq.) </a:t>
            </a:r>
            <a:r>
              <a:rPr lang="en-US" sz="2400">
                <a:solidFill>
                  <a:srgbClr val="222222"/>
                </a:solidFill>
                <a:latin typeface="Arial" panose="020B0604020202020204" pitchFamily="34" charset="0"/>
                <a:ea typeface="Gill Sans" charset="0"/>
                <a:cs typeface="Arial" panose="020B0604020202020204" pitchFamily="34" charset="0"/>
              </a:rPr>
              <a:t>+ 2e</a:t>
            </a:r>
            <a:r>
              <a:rPr lang="en-US" sz="2400" baseline="30000">
                <a:solidFill>
                  <a:srgbClr val="222222"/>
                </a:solidFill>
                <a:latin typeface="Arial" panose="020B0604020202020204" pitchFamily="34" charset="0"/>
                <a:ea typeface="Gill Sans" charset="0"/>
                <a:cs typeface="Arial" panose="020B0604020202020204" pitchFamily="34" charset="0"/>
              </a:rPr>
              <a:t>−</a:t>
            </a:r>
            <a:r>
              <a:rPr kumimoji="0" lang="en-US" sz="2400" b="0" i="0" u="none" strike="noStrike" kern="1200" cap="none" spc="0" normalizeH="0" baseline="0" noProof="0">
                <a:ln>
                  <a:noFill/>
                </a:ln>
                <a:solidFill>
                  <a:srgbClr val="222222"/>
                </a:solidFill>
                <a:effectLst/>
                <a:uLnTx/>
                <a:uFillTx/>
                <a:latin typeface="Arial" panose="020B0604020202020204" pitchFamily="34" charset="0"/>
                <a:ea typeface="Gill Sans" charset="0"/>
                <a:cs typeface="Arial" panose="020B0604020202020204" pitchFamily="34" charset="0"/>
              </a:rPr>
              <a:t> → </a:t>
            </a:r>
            <a:r>
              <a:rPr lang="en-US" sz="2400">
                <a:solidFill>
                  <a:srgbClr val="222222"/>
                </a:solidFill>
                <a:latin typeface="Arial" panose="020B0604020202020204" pitchFamily="34" charset="0"/>
                <a:ea typeface="Gill Sans" charset="0"/>
                <a:cs typeface="Arial" panose="020B0604020202020204" pitchFamily="34" charset="0"/>
              </a:rPr>
              <a:t>H</a:t>
            </a:r>
            <a:r>
              <a:rPr kumimoji="0" lang="en-US" sz="2400" b="0" i="0" u="none" strike="noStrike" kern="1200" cap="none" spc="0" normalizeH="0" baseline="-25000" noProof="0">
                <a:ln>
                  <a:noFill/>
                </a:ln>
                <a:solidFill>
                  <a:srgbClr val="222222"/>
                </a:solidFill>
                <a:effectLst/>
                <a:uLnTx/>
                <a:uFillTx/>
                <a:latin typeface="Arial" panose="020B0604020202020204" pitchFamily="34" charset="0"/>
                <a:ea typeface="Gill Sans" charset="0"/>
                <a:cs typeface="Arial" panose="020B0604020202020204" pitchFamily="34" charset="0"/>
              </a:rPr>
              <a:t>2 </a:t>
            </a:r>
            <a:r>
              <a:rPr kumimoji="0" lang="en-US" sz="2400" b="0" i="0" u="none" strike="noStrike" kern="1200" cap="none" spc="0" normalizeH="0" baseline="0" noProof="0">
                <a:ln>
                  <a:noFill/>
                </a:ln>
                <a:solidFill>
                  <a:srgbClr val="222222"/>
                </a:solidFill>
                <a:effectLst/>
                <a:uLnTx/>
                <a:uFillTx/>
                <a:latin typeface="Arial" panose="020B0604020202020204" pitchFamily="34" charset="0"/>
                <a:ea typeface="Gill Sans" charset="0"/>
                <a:cs typeface="Arial" panose="020B0604020202020204" pitchFamily="34" charset="0"/>
              </a:rPr>
              <a:t>(gas)+ 2 OH</a:t>
            </a:r>
            <a:r>
              <a:rPr kumimoji="0" lang="en-US" sz="2400" b="0" i="0" u="none" strike="noStrike" kern="1200" cap="none" spc="0" normalizeH="0" baseline="30000" noProof="0">
                <a:ln>
                  <a:noFill/>
                </a:ln>
                <a:solidFill>
                  <a:srgbClr val="222222"/>
                </a:solidFill>
                <a:effectLst/>
                <a:uLnTx/>
                <a:uFillTx/>
                <a:latin typeface="Arial" panose="020B0604020202020204" pitchFamily="34" charset="0"/>
                <a:ea typeface="Gill Sans" charset="0"/>
                <a:cs typeface="Arial" panose="020B0604020202020204" pitchFamily="34" charset="0"/>
              </a:rPr>
              <a:t>−</a:t>
            </a:r>
            <a:r>
              <a:rPr kumimoji="0" lang="en-US" sz="2400" b="0" i="0" u="none" strike="noStrike" kern="1200" cap="none" spc="0" normalizeH="0" noProof="0">
                <a:ln>
                  <a:noFill/>
                </a:ln>
                <a:solidFill>
                  <a:srgbClr val="222222"/>
                </a:solidFill>
                <a:effectLst/>
                <a:uLnTx/>
                <a:uFillTx/>
                <a:latin typeface="Arial" panose="020B0604020202020204" pitchFamily="34" charset="0"/>
                <a:ea typeface="Gill Sans" charset="0"/>
                <a:cs typeface="Arial" panose="020B0604020202020204" pitchFamily="34" charset="0"/>
              </a:rPr>
              <a:t>(aq)</a:t>
            </a:r>
            <a:endParaRPr kumimoji="0" lang="en-US" sz="2400" b="0" i="0" u="none" strike="noStrike" kern="1200" cap="none" spc="0" normalizeH="0" baseline="0" noProof="0">
              <a:ln>
                <a:noFill/>
              </a:ln>
              <a:solidFill>
                <a:prstClr val="black"/>
              </a:solidFill>
              <a:effectLst/>
              <a:uLnTx/>
              <a:uFillTx/>
              <a:latin typeface="Arial" panose="020B0604020202020204" pitchFamily="34" charset="0"/>
              <a:ea typeface="Gill Sans" charset="0"/>
              <a:cs typeface="Arial" panose="020B0604020202020204" pitchFamily="34" charset="0"/>
            </a:endParaRPr>
          </a:p>
        </p:txBody>
      </p:sp>
      <p:grpSp>
        <p:nvGrpSpPr>
          <p:cNvPr id="11" name="Group 10"/>
          <p:cNvGrpSpPr/>
          <p:nvPr/>
        </p:nvGrpSpPr>
        <p:grpSpPr>
          <a:xfrm>
            <a:off x="2064653" y="2324899"/>
            <a:ext cx="4722342" cy="4204361"/>
            <a:chOff x="3939566" y="2763409"/>
            <a:chExt cx="3804979" cy="3652936"/>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39566" y="2763409"/>
              <a:ext cx="3804979" cy="3652936"/>
            </a:xfrm>
            <a:prstGeom prst="rect">
              <a:avLst/>
            </a:prstGeom>
          </p:spPr>
        </p:pic>
        <p:sp>
          <p:nvSpPr>
            <p:cNvPr id="3" name="Oval 2"/>
            <p:cNvSpPr>
              <a:spLocks/>
            </p:cNvSpPr>
            <p:nvPr/>
          </p:nvSpPr>
          <p:spPr>
            <a:xfrm>
              <a:off x="6255282" y="5897301"/>
              <a:ext cx="109728" cy="109728"/>
            </a:xfrm>
            <a:prstGeom prst="ellipse">
              <a:avLst/>
            </a:prstGeom>
            <a:noFill/>
            <a:ln w="15240">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p:cNvSpPr>
              <a:spLocks/>
            </p:cNvSpPr>
            <p:nvPr/>
          </p:nvSpPr>
          <p:spPr>
            <a:xfrm>
              <a:off x="6199342" y="5777701"/>
              <a:ext cx="109728" cy="109728"/>
            </a:xfrm>
            <a:prstGeom prst="ellipse">
              <a:avLst/>
            </a:prstGeom>
            <a:noFill/>
            <a:ln w="15240">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Oval 9"/>
            <p:cNvSpPr>
              <a:spLocks/>
            </p:cNvSpPr>
            <p:nvPr/>
          </p:nvSpPr>
          <p:spPr>
            <a:xfrm>
              <a:off x="6184655" y="5622312"/>
              <a:ext cx="109728" cy="109728"/>
            </a:xfrm>
            <a:prstGeom prst="ellipse">
              <a:avLst/>
            </a:prstGeom>
            <a:noFill/>
            <a:ln w="15240">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val 12"/>
            <p:cNvSpPr>
              <a:spLocks/>
            </p:cNvSpPr>
            <p:nvPr/>
          </p:nvSpPr>
          <p:spPr>
            <a:xfrm>
              <a:off x="6125626" y="5483552"/>
              <a:ext cx="109728" cy="109728"/>
            </a:xfrm>
            <a:prstGeom prst="ellipse">
              <a:avLst/>
            </a:prstGeom>
            <a:noFill/>
            <a:ln w="15240">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p:cNvSpPr>
              <a:spLocks/>
            </p:cNvSpPr>
            <p:nvPr/>
          </p:nvSpPr>
          <p:spPr>
            <a:xfrm>
              <a:off x="6111487" y="4862779"/>
              <a:ext cx="109728" cy="109728"/>
            </a:xfrm>
            <a:prstGeom prst="ellipse">
              <a:avLst/>
            </a:prstGeom>
            <a:noFill/>
            <a:ln w="15240">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p:cNvSpPr>
              <a:spLocks/>
            </p:cNvSpPr>
            <p:nvPr/>
          </p:nvSpPr>
          <p:spPr>
            <a:xfrm flipV="1">
              <a:off x="6098444" y="5177272"/>
              <a:ext cx="109728" cy="109728"/>
            </a:xfrm>
            <a:prstGeom prst="ellipse">
              <a:avLst/>
            </a:prstGeom>
            <a:noFill/>
            <a:ln w="15240">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p:cNvSpPr>
              <a:spLocks/>
            </p:cNvSpPr>
            <p:nvPr/>
          </p:nvSpPr>
          <p:spPr>
            <a:xfrm>
              <a:off x="6161912" y="5021451"/>
              <a:ext cx="109728" cy="109728"/>
            </a:xfrm>
            <a:prstGeom prst="ellipse">
              <a:avLst/>
            </a:prstGeom>
            <a:noFill/>
            <a:ln w="15240">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Oval 19"/>
            <p:cNvSpPr>
              <a:spLocks/>
            </p:cNvSpPr>
            <p:nvPr/>
          </p:nvSpPr>
          <p:spPr>
            <a:xfrm>
              <a:off x="6171064" y="5323450"/>
              <a:ext cx="109728" cy="109728"/>
            </a:xfrm>
            <a:prstGeom prst="ellipse">
              <a:avLst/>
            </a:prstGeom>
            <a:noFill/>
            <a:ln w="15240">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Oval 20"/>
            <p:cNvSpPr>
              <a:spLocks/>
            </p:cNvSpPr>
            <p:nvPr/>
          </p:nvSpPr>
          <p:spPr>
            <a:xfrm>
              <a:off x="6780663" y="5732040"/>
              <a:ext cx="109728" cy="109728"/>
            </a:xfrm>
            <a:prstGeom prst="ellipse">
              <a:avLst/>
            </a:prstGeom>
            <a:noFill/>
            <a:ln w="15240">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Oval 21"/>
            <p:cNvSpPr>
              <a:spLocks/>
            </p:cNvSpPr>
            <p:nvPr/>
          </p:nvSpPr>
          <p:spPr>
            <a:xfrm>
              <a:off x="6767346" y="5575460"/>
              <a:ext cx="109728" cy="109728"/>
            </a:xfrm>
            <a:prstGeom prst="ellipse">
              <a:avLst/>
            </a:prstGeom>
            <a:noFill/>
            <a:ln w="15240">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Oval 22"/>
            <p:cNvSpPr>
              <a:spLocks/>
            </p:cNvSpPr>
            <p:nvPr/>
          </p:nvSpPr>
          <p:spPr>
            <a:xfrm>
              <a:off x="6853969" y="5274198"/>
              <a:ext cx="109728" cy="109728"/>
            </a:xfrm>
            <a:prstGeom prst="ellipse">
              <a:avLst/>
            </a:prstGeom>
            <a:noFill/>
            <a:ln w="15240">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Oval 23"/>
            <p:cNvSpPr>
              <a:spLocks/>
            </p:cNvSpPr>
            <p:nvPr/>
          </p:nvSpPr>
          <p:spPr>
            <a:xfrm>
              <a:off x="6789419" y="5091791"/>
              <a:ext cx="109728" cy="109728"/>
            </a:xfrm>
            <a:prstGeom prst="ellipse">
              <a:avLst/>
            </a:prstGeom>
            <a:noFill/>
            <a:ln w="15240">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Oval 24"/>
            <p:cNvSpPr>
              <a:spLocks/>
            </p:cNvSpPr>
            <p:nvPr/>
          </p:nvSpPr>
          <p:spPr>
            <a:xfrm>
              <a:off x="6822210" y="4924281"/>
              <a:ext cx="109728" cy="109728"/>
            </a:xfrm>
            <a:prstGeom prst="ellipse">
              <a:avLst/>
            </a:prstGeom>
            <a:noFill/>
            <a:ln w="15240">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Oval 28"/>
            <p:cNvSpPr>
              <a:spLocks/>
            </p:cNvSpPr>
            <p:nvPr/>
          </p:nvSpPr>
          <p:spPr>
            <a:xfrm>
              <a:off x="6826649" y="5877812"/>
              <a:ext cx="109728" cy="109728"/>
            </a:xfrm>
            <a:prstGeom prst="ellipse">
              <a:avLst/>
            </a:prstGeom>
            <a:noFill/>
            <a:ln w="15240">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Oval 29"/>
            <p:cNvSpPr>
              <a:spLocks/>
            </p:cNvSpPr>
            <p:nvPr/>
          </p:nvSpPr>
          <p:spPr>
            <a:xfrm>
              <a:off x="6789419" y="5426812"/>
              <a:ext cx="109728" cy="109728"/>
            </a:xfrm>
            <a:prstGeom prst="ellipse">
              <a:avLst/>
            </a:prstGeom>
            <a:noFill/>
            <a:ln w="15240">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 name="TextBox 3"/>
          <p:cNvSpPr txBox="1"/>
          <p:nvPr/>
        </p:nvSpPr>
        <p:spPr>
          <a:xfrm>
            <a:off x="3835786" y="124680"/>
            <a:ext cx="4436269"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432FF"/>
                </a:solidFill>
                <a:effectLst/>
                <a:uLnTx/>
                <a:uFillTx/>
                <a:latin typeface="Gill Sans" charset="0"/>
                <a:ea typeface="Gill Sans" charset="0"/>
                <a:cs typeface="Gill Sans" charset="0"/>
              </a:rPr>
              <a:t>Electrolysis of water</a:t>
            </a:r>
          </a:p>
        </p:txBody>
      </p:sp>
      <p:sp>
        <p:nvSpPr>
          <p:cNvPr id="38" name="Oval 37"/>
          <p:cNvSpPr/>
          <p:nvPr/>
        </p:nvSpPr>
        <p:spPr>
          <a:xfrm>
            <a:off x="8252050" y="4465418"/>
            <a:ext cx="332429" cy="335124"/>
          </a:xfrm>
          <a:prstGeom prst="ellipse">
            <a:avLst/>
          </a:prstGeom>
          <a:solidFill>
            <a:srgbClr val="73FE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Oval 39"/>
          <p:cNvSpPr/>
          <p:nvPr/>
        </p:nvSpPr>
        <p:spPr>
          <a:xfrm>
            <a:off x="8238760" y="4198268"/>
            <a:ext cx="822074" cy="796318"/>
          </a:xfrm>
          <a:prstGeom prst="ellipse">
            <a:avLst/>
          </a:prstGeom>
          <a:solidFill>
            <a:srgbClr val="73FE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Oval 40"/>
          <p:cNvSpPr/>
          <p:nvPr/>
        </p:nvSpPr>
        <p:spPr>
          <a:xfrm>
            <a:off x="8196030" y="3761125"/>
            <a:ext cx="2038947" cy="2000883"/>
          </a:xfrm>
          <a:prstGeom prst="ellipse">
            <a:avLst/>
          </a:prstGeom>
          <a:solidFill>
            <a:srgbClr val="73FE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6" name="Group 45"/>
          <p:cNvGrpSpPr/>
          <p:nvPr/>
        </p:nvGrpSpPr>
        <p:grpSpPr>
          <a:xfrm>
            <a:off x="7786365" y="4903030"/>
            <a:ext cx="503439" cy="696740"/>
            <a:chOff x="8500650" y="4879031"/>
            <a:chExt cx="671252" cy="928987"/>
          </a:xfrm>
        </p:grpSpPr>
        <p:sp>
          <p:nvSpPr>
            <p:cNvPr id="43" name="Diamond 42"/>
            <p:cNvSpPr/>
            <p:nvPr/>
          </p:nvSpPr>
          <p:spPr>
            <a:xfrm rot="4078777">
              <a:off x="8655505" y="4724176"/>
              <a:ext cx="309489" cy="619199"/>
            </a:xfrm>
            <a:prstGeom prst="diamond">
              <a:avLst/>
            </a:prstGeom>
            <a:solidFill>
              <a:srgbClr val="94209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Diamond 43"/>
            <p:cNvSpPr/>
            <p:nvPr/>
          </p:nvSpPr>
          <p:spPr>
            <a:xfrm rot="6196892">
              <a:off x="8707558" y="5343674"/>
              <a:ext cx="309489" cy="619199"/>
            </a:xfrm>
            <a:prstGeom prst="diamond">
              <a:avLst/>
            </a:prstGeom>
            <a:solidFill>
              <a:srgbClr val="94209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Oval 44"/>
            <p:cNvSpPr/>
            <p:nvPr/>
          </p:nvSpPr>
          <p:spPr>
            <a:xfrm>
              <a:off x="8568254" y="5124905"/>
              <a:ext cx="429150" cy="411405"/>
            </a:xfrm>
            <a:prstGeom prst="ellipse">
              <a:avLst/>
            </a:prstGeom>
            <a:solidFill>
              <a:srgbClr val="94209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 name="TextBox 7">
            <a:extLst>
              <a:ext uri="{FF2B5EF4-FFF2-40B4-BE49-F238E27FC236}">
                <a16:creationId xmlns:a16="http://schemas.microsoft.com/office/drawing/2014/main" id="{4CA143DD-BEA0-F34C-AD29-7AA3F882B6E0}"/>
              </a:ext>
            </a:extLst>
          </p:cNvPr>
          <p:cNvSpPr txBox="1"/>
          <p:nvPr/>
        </p:nvSpPr>
        <p:spPr>
          <a:xfrm>
            <a:off x="5319743" y="6177612"/>
            <a:ext cx="1149376" cy="138499"/>
          </a:xfrm>
          <a:prstGeom prst="rect">
            <a:avLst/>
          </a:prstGeom>
          <a:solidFill>
            <a:srgbClr val="01FFFF"/>
          </a:solidFill>
        </p:spPr>
        <p:txBody>
          <a:bodyPr wrap="square" rtlCol="0">
            <a:spAutoFit/>
          </a:bodyPr>
          <a:lstStyle/>
          <a:p>
            <a:endParaRPr lang="en-US" sz="300"/>
          </a:p>
        </p:txBody>
      </p:sp>
      <p:grpSp>
        <p:nvGrpSpPr>
          <p:cNvPr id="47" name="Group 46">
            <a:extLst>
              <a:ext uri="{FF2B5EF4-FFF2-40B4-BE49-F238E27FC236}">
                <a16:creationId xmlns:a16="http://schemas.microsoft.com/office/drawing/2014/main" id="{9CA241CB-188C-6A4B-A5AD-62C33E79C372}"/>
              </a:ext>
            </a:extLst>
          </p:cNvPr>
          <p:cNvGrpSpPr/>
          <p:nvPr/>
        </p:nvGrpSpPr>
        <p:grpSpPr>
          <a:xfrm>
            <a:off x="5874546" y="3540395"/>
            <a:ext cx="2924223" cy="2088718"/>
            <a:chOff x="5874546" y="3540395"/>
            <a:chExt cx="2924223" cy="2088718"/>
          </a:xfrm>
        </p:grpSpPr>
        <p:sp>
          <p:nvSpPr>
            <p:cNvPr id="48" name="Oval 47">
              <a:extLst>
                <a:ext uri="{FF2B5EF4-FFF2-40B4-BE49-F238E27FC236}">
                  <a16:creationId xmlns:a16="http://schemas.microsoft.com/office/drawing/2014/main" id="{8CACE966-F0C7-204E-AF9E-13393EC6B46E}"/>
                </a:ext>
              </a:extLst>
            </p:cNvPr>
            <p:cNvSpPr/>
            <p:nvPr/>
          </p:nvSpPr>
          <p:spPr>
            <a:xfrm>
              <a:off x="7796608" y="4118526"/>
              <a:ext cx="314597" cy="308554"/>
            </a:xfrm>
            <a:prstGeom prst="ellipse">
              <a:avLst/>
            </a:prstGeom>
            <a:solidFill>
              <a:srgbClr val="94209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9" name="Group 48">
              <a:extLst>
                <a:ext uri="{FF2B5EF4-FFF2-40B4-BE49-F238E27FC236}">
                  <a16:creationId xmlns:a16="http://schemas.microsoft.com/office/drawing/2014/main" id="{928BD4B8-B188-244A-A00D-6735704D451B}"/>
                </a:ext>
              </a:extLst>
            </p:cNvPr>
            <p:cNvGrpSpPr/>
            <p:nvPr/>
          </p:nvGrpSpPr>
          <p:grpSpPr>
            <a:xfrm>
              <a:off x="5874546" y="3540395"/>
              <a:ext cx="2924223" cy="2088718"/>
              <a:chOff x="5874546" y="3540395"/>
              <a:chExt cx="2924223" cy="2088718"/>
            </a:xfrm>
          </p:grpSpPr>
          <p:cxnSp>
            <p:nvCxnSpPr>
              <p:cNvPr id="50" name="Straight Connector 49">
                <a:extLst>
                  <a:ext uri="{FF2B5EF4-FFF2-40B4-BE49-F238E27FC236}">
                    <a16:creationId xmlns:a16="http://schemas.microsoft.com/office/drawing/2014/main" id="{EEE6CA96-3D93-1A4C-B684-691BDBB61EEB}"/>
                  </a:ext>
                </a:extLst>
              </p:cNvPr>
              <p:cNvCxnSpPr>
                <a:cxnSpLocks/>
              </p:cNvCxnSpPr>
              <p:nvPr/>
            </p:nvCxnSpPr>
            <p:spPr>
              <a:xfrm flipV="1">
                <a:off x="5907129" y="3727662"/>
                <a:ext cx="1818272" cy="12295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6CBB5997-2533-5A4C-B816-48878F8B31F0}"/>
                  </a:ext>
                </a:extLst>
              </p:cNvPr>
              <p:cNvCxnSpPr>
                <a:cxnSpLocks/>
              </p:cNvCxnSpPr>
              <p:nvPr/>
            </p:nvCxnSpPr>
            <p:spPr>
              <a:xfrm>
                <a:off x="5874546" y="5070909"/>
                <a:ext cx="1954217" cy="55820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F72B1E73-83AA-FB4E-B771-9188C9E620E7}"/>
                  </a:ext>
                </a:extLst>
              </p:cNvPr>
              <p:cNvCxnSpPr>
                <a:cxnSpLocks/>
              </p:cNvCxnSpPr>
              <p:nvPr/>
            </p:nvCxnSpPr>
            <p:spPr>
              <a:xfrm>
                <a:off x="7786760" y="3725061"/>
                <a:ext cx="8765" cy="1904052"/>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53" name="Diamond 52">
                <a:extLst>
                  <a:ext uri="{FF2B5EF4-FFF2-40B4-BE49-F238E27FC236}">
                    <a16:creationId xmlns:a16="http://schemas.microsoft.com/office/drawing/2014/main" id="{72265C39-893F-9246-97F9-0D5A574B32D1}"/>
                  </a:ext>
                </a:extLst>
              </p:cNvPr>
              <p:cNvSpPr/>
              <p:nvPr/>
            </p:nvSpPr>
            <p:spPr>
              <a:xfrm rot="4078777">
                <a:off x="7857949" y="3823221"/>
                <a:ext cx="232117" cy="453916"/>
              </a:xfrm>
              <a:prstGeom prst="diamond">
                <a:avLst/>
              </a:prstGeom>
              <a:solidFill>
                <a:srgbClr val="94209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Diamond 53">
                <a:extLst>
                  <a:ext uri="{FF2B5EF4-FFF2-40B4-BE49-F238E27FC236}">
                    <a16:creationId xmlns:a16="http://schemas.microsoft.com/office/drawing/2014/main" id="{0333B582-FF89-264E-86BF-FDB272ED3438}"/>
                  </a:ext>
                </a:extLst>
              </p:cNvPr>
              <p:cNvSpPr/>
              <p:nvPr/>
            </p:nvSpPr>
            <p:spPr>
              <a:xfrm rot="6196892">
                <a:off x="7896107" y="4287844"/>
                <a:ext cx="232117" cy="453916"/>
              </a:xfrm>
              <a:prstGeom prst="diamond">
                <a:avLst/>
              </a:prstGeom>
              <a:solidFill>
                <a:srgbClr val="94209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TextBox 54">
                <a:extLst>
                  <a:ext uri="{FF2B5EF4-FFF2-40B4-BE49-F238E27FC236}">
                    <a16:creationId xmlns:a16="http://schemas.microsoft.com/office/drawing/2014/main" id="{D213C7F8-6F37-6149-9CCE-DA13D3552D51}"/>
                  </a:ext>
                </a:extLst>
              </p:cNvPr>
              <p:cNvSpPr txBox="1"/>
              <p:nvPr/>
            </p:nvSpPr>
            <p:spPr>
              <a:xfrm>
                <a:off x="7824468" y="3540395"/>
                <a:ext cx="974301"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942093"/>
                    </a:solidFill>
                    <a:effectLst/>
                    <a:uLnTx/>
                    <a:uFillTx/>
                    <a:latin typeface="Calibri" panose="020F0502020204030204"/>
                    <a:ea typeface="+mn-ea"/>
                    <a:cs typeface="+mn-cs"/>
                  </a:rPr>
                  <a:t>catalyst</a:t>
                </a:r>
              </a:p>
            </p:txBody>
          </p:sp>
        </p:grpSp>
      </p:grpSp>
    </p:spTree>
    <p:extLst>
      <p:ext uri="{BB962C8B-B14F-4D97-AF65-F5344CB8AC3E}">
        <p14:creationId xmlns:p14="http://schemas.microsoft.com/office/powerpoint/2010/main" val="1050076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0" grpId="0" animBg="1"/>
      <p:bldP spid="41"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25376" y="1019170"/>
            <a:ext cx="8293254" cy="3143055"/>
          </a:xfrm>
          <a:prstGeom prst="rect">
            <a:avLst/>
          </a:prstGeom>
        </p:spPr>
      </p:pic>
      <p:sp>
        <p:nvSpPr>
          <p:cNvPr id="3" name="TextBox 2"/>
          <p:cNvSpPr txBox="1"/>
          <p:nvPr/>
        </p:nvSpPr>
        <p:spPr>
          <a:xfrm>
            <a:off x="2667000" y="389246"/>
            <a:ext cx="7202658"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Book Antiqua" charset="0"/>
                <a:ea typeface="Book Antiqua" charset="0"/>
                <a:cs typeface="Book Antiqua" charset="0"/>
              </a:rPr>
              <a:t>Jun Li … Steven Chu and Yi Cui  </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06483" y="4072689"/>
            <a:ext cx="2637369" cy="2637368"/>
          </a:xfrm>
          <a:prstGeom prst="rect">
            <a:avLst/>
          </a:prstGeom>
        </p:spPr>
      </p:pic>
      <p:sp>
        <p:nvSpPr>
          <p:cNvPr id="4" name="Rectangle 3"/>
          <p:cNvSpPr/>
          <p:nvPr/>
        </p:nvSpPr>
        <p:spPr>
          <a:xfrm>
            <a:off x="7261510" y="6215776"/>
            <a:ext cx="1063300" cy="46166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00"/>
                </a:solidFill>
                <a:effectLst/>
                <a:uLnTx/>
                <a:uFillTx/>
                <a:latin typeface="Calibri" panose="020F0502020204030204"/>
                <a:ea typeface="+mn-ea"/>
                <a:cs typeface="+mn-cs"/>
              </a:rPr>
              <a:t>Jun Li</a:t>
            </a:r>
          </a:p>
        </p:txBody>
      </p:sp>
      <p:pic>
        <p:nvPicPr>
          <p:cNvPr id="7" name="Picture 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266536" y="4089942"/>
            <a:ext cx="2582292" cy="2637367"/>
          </a:xfrm>
          <a:prstGeom prst="rect">
            <a:avLst/>
          </a:prstGeom>
        </p:spPr>
      </p:pic>
      <p:sp>
        <p:nvSpPr>
          <p:cNvPr id="8" name="Rectangle 7"/>
          <p:cNvSpPr/>
          <p:nvPr/>
        </p:nvSpPr>
        <p:spPr>
          <a:xfrm>
            <a:off x="4056788" y="6265644"/>
            <a:ext cx="1036294" cy="46166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432FF"/>
                </a:solidFill>
                <a:effectLst/>
                <a:uLnTx/>
                <a:uFillTx/>
                <a:latin typeface="Calibri" panose="020F0502020204030204"/>
                <a:ea typeface="+mn-ea"/>
                <a:cs typeface="+mn-cs"/>
              </a:rPr>
              <a:t>Yi Cui</a:t>
            </a:r>
          </a:p>
        </p:txBody>
      </p:sp>
    </p:spTree>
    <p:extLst>
      <p:ext uri="{BB962C8B-B14F-4D97-AF65-F5344CB8AC3E}">
        <p14:creationId xmlns:p14="http://schemas.microsoft.com/office/powerpoint/2010/main" val="316010859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close up of text on a white surface&#10;&#10;Description generated with high confidence">
            <a:extLst>
              <a:ext uri="{FF2B5EF4-FFF2-40B4-BE49-F238E27FC236}">
                <a16:creationId xmlns:a16="http://schemas.microsoft.com/office/drawing/2014/main" id="{11B5B93F-4D8C-40C7-9A1A-18F5CEBF77E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433764" y="809003"/>
            <a:ext cx="2491627" cy="2478157"/>
          </a:xfrm>
          <a:prstGeom prst="rect">
            <a:avLst/>
          </a:prstGeom>
        </p:spPr>
      </p:pic>
      <p:pic>
        <p:nvPicPr>
          <p:cNvPr id="13" name="Picture 2">
            <a:extLst>
              <a:ext uri="{FF2B5EF4-FFF2-40B4-BE49-F238E27FC236}">
                <a16:creationId xmlns:a16="http://schemas.microsoft.com/office/drawing/2014/main" id="{E2A40D08-E2F8-4493-A67B-31CEF59AC63E}"/>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6284259" y="3803308"/>
            <a:ext cx="3666081" cy="28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p:cNvSpPr/>
          <p:nvPr/>
        </p:nvSpPr>
        <p:spPr>
          <a:xfrm>
            <a:off x="6155364" y="3461971"/>
            <a:ext cx="3808424" cy="46166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432FF"/>
                </a:solidFill>
                <a:effectLst/>
                <a:uLnTx/>
                <a:uFillTx/>
                <a:latin typeface="Calibri" panose="020F0502020204030204"/>
                <a:ea typeface="+mn-ea"/>
                <a:cs typeface="+mn-cs"/>
              </a:rPr>
              <a:t>hydrophobic polyethylene</a:t>
            </a:r>
          </a:p>
        </p:txBody>
      </p:sp>
      <p:sp>
        <p:nvSpPr>
          <p:cNvPr id="17" name="TextBox 16">
            <a:extLst>
              <a:ext uri="{FF2B5EF4-FFF2-40B4-BE49-F238E27FC236}">
                <a16:creationId xmlns:a16="http://schemas.microsoft.com/office/drawing/2014/main" id="{1C303951-74DE-4046-B0DF-F378362DD9E4}"/>
              </a:ext>
            </a:extLst>
          </p:cNvPr>
          <p:cNvSpPr txBox="1"/>
          <p:nvPr/>
        </p:nvSpPr>
        <p:spPr>
          <a:xfrm>
            <a:off x="2667000" y="93818"/>
            <a:ext cx="7202658"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Book Antiqua" charset="0"/>
                <a:ea typeface="Book Antiqua" charset="0"/>
                <a:cs typeface="Book Antiqua" charset="0"/>
              </a:rPr>
              <a:t>Jun Li … Steven Chu and Yi Cui  </a:t>
            </a:r>
          </a:p>
        </p:txBody>
      </p:sp>
      <p:grpSp>
        <p:nvGrpSpPr>
          <p:cNvPr id="11" name="Group 10">
            <a:extLst>
              <a:ext uri="{FF2B5EF4-FFF2-40B4-BE49-F238E27FC236}">
                <a16:creationId xmlns:a16="http://schemas.microsoft.com/office/drawing/2014/main" id="{665F3E9F-1DA3-B44E-9022-58F88FEF5F39}"/>
              </a:ext>
            </a:extLst>
          </p:cNvPr>
          <p:cNvGrpSpPr/>
          <p:nvPr/>
        </p:nvGrpSpPr>
        <p:grpSpPr>
          <a:xfrm>
            <a:off x="2457857" y="533761"/>
            <a:ext cx="3729790" cy="3128034"/>
            <a:chOff x="206106" y="690598"/>
            <a:chExt cx="3337329" cy="2891946"/>
          </a:xfrm>
        </p:grpSpPr>
        <p:grpSp>
          <p:nvGrpSpPr>
            <p:cNvPr id="2" name="Group 1"/>
            <p:cNvGrpSpPr/>
            <p:nvPr/>
          </p:nvGrpSpPr>
          <p:grpSpPr>
            <a:xfrm>
              <a:off x="206106" y="690598"/>
              <a:ext cx="3337329" cy="2425133"/>
              <a:chOff x="327460" y="1399702"/>
              <a:chExt cx="2907060" cy="2207231"/>
            </a:xfrm>
          </p:grpSpPr>
          <p:pic>
            <p:nvPicPr>
              <p:cNvPr id="5" name="Content Placeholder 4" descr="A screenshot of a cell phone screen with text&#10;&#10;Description generated with high confidence">
                <a:extLst>
                  <a:ext uri="{FF2B5EF4-FFF2-40B4-BE49-F238E27FC236}">
                    <a16:creationId xmlns:a16="http://schemas.microsoft.com/office/drawing/2014/main" id="{5439B865-4D30-4EEA-A9CF-41D6188C6BC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92096" y="1595221"/>
                <a:ext cx="2742424" cy="2011712"/>
              </a:xfrm>
              <a:prstGeom prst="rect">
                <a:avLst/>
              </a:prstGeom>
            </p:spPr>
          </p:pic>
          <p:sp>
            <p:nvSpPr>
              <p:cNvPr id="6" name="Rectangle 5">
                <a:extLst>
                  <a:ext uri="{FF2B5EF4-FFF2-40B4-BE49-F238E27FC236}">
                    <a16:creationId xmlns:a16="http://schemas.microsoft.com/office/drawing/2014/main" id="{8F91252C-FA9B-4571-8963-A1EB80CAC7D6}"/>
                  </a:ext>
                </a:extLst>
              </p:cNvPr>
              <p:cNvSpPr>
                <a:spLocks noChangeAspect="1"/>
              </p:cNvSpPr>
              <p:nvPr/>
            </p:nvSpPr>
            <p:spPr>
              <a:xfrm>
                <a:off x="327460" y="1967073"/>
                <a:ext cx="422550" cy="2276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B329F0DA-2AD5-4038-95C2-8B7AD117DDAB}"/>
                  </a:ext>
                </a:extLst>
              </p:cNvPr>
              <p:cNvSpPr>
                <a:spLocks noChangeAspect="1"/>
              </p:cNvSpPr>
              <p:nvPr/>
            </p:nvSpPr>
            <p:spPr>
              <a:xfrm>
                <a:off x="2567143" y="1853243"/>
                <a:ext cx="422550" cy="2276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0D48C2FF-533E-47B1-9673-CC2FBBABA5B2}"/>
                  </a:ext>
                </a:extLst>
              </p:cNvPr>
              <p:cNvSpPr>
                <a:spLocks noChangeAspect="1"/>
              </p:cNvSpPr>
              <p:nvPr/>
            </p:nvSpPr>
            <p:spPr>
              <a:xfrm>
                <a:off x="391043" y="1739413"/>
                <a:ext cx="422550" cy="2276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07BB1E92-7A75-403D-9199-7C5189209C4E}"/>
                  </a:ext>
                </a:extLst>
              </p:cNvPr>
              <p:cNvSpPr>
                <a:spLocks noChangeAspect="1"/>
              </p:cNvSpPr>
              <p:nvPr/>
            </p:nvSpPr>
            <p:spPr>
              <a:xfrm>
                <a:off x="2355868" y="1495355"/>
                <a:ext cx="422550" cy="2911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52099286-8D39-4167-855F-CE1A130656C9}"/>
                  </a:ext>
                </a:extLst>
              </p:cNvPr>
              <p:cNvSpPr>
                <a:spLocks noChangeAspect="1"/>
              </p:cNvSpPr>
              <p:nvPr/>
            </p:nvSpPr>
            <p:spPr>
              <a:xfrm>
                <a:off x="710552" y="1399702"/>
                <a:ext cx="422550" cy="2911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 name="TextBox 2"/>
            <p:cNvSpPr txBox="1"/>
            <p:nvPr/>
          </p:nvSpPr>
          <p:spPr>
            <a:xfrm>
              <a:off x="2230246" y="3305111"/>
              <a:ext cx="165293" cy="277433"/>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Up Arrow 3"/>
            <p:cNvSpPr/>
            <p:nvPr/>
          </p:nvSpPr>
          <p:spPr>
            <a:xfrm rot="18468382">
              <a:off x="1937335" y="2475042"/>
              <a:ext cx="159639" cy="390999"/>
            </a:xfrm>
            <a:prstGeom prst="up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Up Arrow 17"/>
            <p:cNvSpPr/>
            <p:nvPr/>
          </p:nvSpPr>
          <p:spPr>
            <a:xfrm rot="11470342" flipH="1" flipV="1">
              <a:off x="1326184" y="2591919"/>
              <a:ext cx="155886" cy="385730"/>
            </a:xfrm>
            <a:prstGeom prst="upArrow">
              <a:avLst>
                <a:gd name="adj1" fmla="val 50000"/>
                <a:gd name="adj2" fmla="val 50310"/>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Up Arrow 18"/>
            <p:cNvSpPr/>
            <p:nvPr/>
          </p:nvSpPr>
          <p:spPr>
            <a:xfrm rot="20918907">
              <a:off x="1215010" y="1520405"/>
              <a:ext cx="292859" cy="669984"/>
            </a:xfrm>
            <a:prstGeom prst="up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Up Arrow 19">
              <a:extLst>
                <a:ext uri="{FF2B5EF4-FFF2-40B4-BE49-F238E27FC236}">
                  <a16:creationId xmlns:a16="http://schemas.microsoft.com/office/drawing/2014/main" id="{FE57FBF7-8556-104C-AA2C-3CA452CD91A0}"/>
                </a:ext>
              </a:extLst>
            </p:cNvPr>
            <p:cNvSpPr/>
            <p:nvPr/>
          </p:nvSpPr>
          <p:spPr>
            <a:xfrm rot="11072752">
              <a:off x="1536223" y="1560263"/>
              <a:ext cx="292859" cy="669984"/>
            </a:xfrm>
            <a:prstGeom prst="upArrow">
              <a:avLst/>
            </a:prstGeom>
            <a:solidFill>
              <a:srgbClr val="00FA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Up Arrow 20">
              <a:extLst>
                <a:ext uri="{FF2B5EF4-FFF2-40B4-BE49-F238E27FC236}">
                  <a16:creationId xmlns:a16="http://schemas.microsoft.com/office/drawing/2014/main" id="{4445CF8D-8473-CD4D-8B68-2E0D824325A3}"/>
                </a:ext>
              </a:extLst>
            </p:cNvPr>
            <p:cNvSpPr/>
            <p:nvPr/>
          </p:nvSpPr>
          <p:spPr>
            <a:xfrm rot="9225207">
              <a:off x="1727517" y="2643590"/>
              <a:ext cx="149264" cy="361444"/>
            </a:xfrm>
            <a:prstGeom prst="upArrow">
              <a:avLst/>
            </a:prstGeom>
            <a:solidFill>
              <a:srgbClr val="00FA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Up Arrow 21">
              <a:extLst>
                <a:ext uri="{FF2B5EF4-FFF2-40B4-BE49-F238E27FC236}">
                  <a16:creationId xmlns:a16="http://schemas.microsoft.com/office/drawing/2014/main" id="{019DC09C-CB18-134A-902E-D0DAC520AD2B}"/>
                </a:ext>
              </a:extLst>
            </p:cNvPr>
            <p:cNvSpPr/>
            <p:nvPr/>
          </p:nvSpPr>
          <p:spPr>
            <a:xfrm rot="13153215">
              <a:off x="1032663" y="2539435"/>
              <a:ext cx="149264" cy="361444"/>
            </a:xfrm>
            <a:prstGeom prst="upArrow">
              <a:avLst/>
            </a:prstGeom>
            <a:solidFill>
              <a:srgbClr val="00FA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3" name="Google Shape;364;p25" descr="A picture containing indoor, table&#10;&#10;Description generated with very high confidence">
            <a:extLst>
              <a:ext uri="{FF2B5EF4-FFF2-40B4-BE49-F238E27FC236}">
                <a16:creationId xmlns:a16="http://schemas.microsoft.com/office/drawing/2014/main" id="{4C07A178-D9C8-9641-9B72-CCFE310B7686}"/>
              </a:ext>
            </a:extLst>
          </p:cNvPr>
          <p:cNvPicPr preferRelativeResize="0"/>
          <p:nvPr/>
        </p:nvPicPr>
        <p:blipFill rotWithShape="1">
          <a:blip r:embed="rId5">
            <a:alphaModFix/>
          </a:blip>
          <a:srcRect/>
          <a:stretch/>
        </p:blipFill>
        <p:spPr>
          <a:xfrm>
            <a:off x="1797969" y="3416707"/>
            <a:ext cx="4389678" cy="3172353"/>
          </a:xfrm>
          <a:prstGeom prst="rect">
            <a:avLst/>
          </a:prstGeom>
          <a:noFill/>
          <a:ln>
            <a:noFill/>
          </a:ln>
        </p:spPr>
      </p:pic>
    </p:spTree>
    <p:extLst>
      <p:ext uri="{BB962C8B-B14F-4D97-AF65-F5344CB8AC3E}">
        <p14:creationId xmlns:p14="http://schemas.microsoft.com/office/powerpoint/2010/main" val="240193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p:cNvSpPr txBox="1"/>
          <p:nvPr/>
        </p:nvSpPr>
        <p:spPr>
          <a:xfrm>
            <a:off x="454772" y="475094"/>
            <a:ext cx="6256892" cy="954107"/>
          </a:xfrm>
          <a:prstGeom prst="rect">
            <a:avLst/>
          </a:prstGeom>
          <a:noFill/>
        </p:spPr>
        <p:txBody>
          <a:bodyPr wrap="square" rtlCol="0">
            <a:spAutoFit/>
          </a:bodyPr>
          <a:lstStyle/>
          <a:p>
            <a:pPr lvl="0" algn="ctr">
              <a:defRPr/>
            </a:pPr>
            <a:r>
              <a:rPr kumimoji="0" lang="en-US" sz="2600" b="0" i="0" u="none" strike="noStrike" kern="1200" cap="none" spc="0" normalizeH="0" baseline="0" noProof="0">
                <a:ln>
                  <a:noFill/>
                </a:ln>
                <a:solidFill>
                  <a:srgbClr val="0432FF"/>
                </a:solidFill>
                <a:effectLst/>
                <a:uLnTx/>
                <a:uFillTx/>
                <a:latin typeface="Gill Sans" charset="0"/>
                <a:ea typeface="Gill Sans" charset="0"/>
                <a:cs typeface="Gill Sans" charset="0"/>
              </a:rPr>
              <a:t>As the </a:t>
            </a:r>
            <a:r>
              <a:rPr lang="en-US" sz="2800">
                <a:solidFill>
                  <a:srgbClr val="0432FF"/>
                </a:solidFill>
              </a:rPr>
              <a:t>gap between electrodes decreases, the drift velocity of the OH</a:t>
            </a:r>
            <a:r>
              <a:rPr lang="en-US" sz="2800" baseline="30000">
                <a:solidFill>
                  <a:srgbClr val="0432FF"/>
                </a:solidFill>
              </a:rPr>
              <a:t>-</a:t>
            </a:r>
            <a:r>
              <a:rPr lang="en-US" sz="2800">
                <a:solidFill>
                  <a:srgbClr val="0432FF"/>
                </a:solidFill>
              </a:rPr>
              <a:t> ions</a:t>
            </a:r>
            <a:r>
              <a:rPr kumimoji="0" lang="en-US" sz="2600" b="0" i="0" u="none" strike="noStrike" kern="1200" cap="none" spc="0" normalizeH="0" baseline="0" noProof="0">
                <a:ln>
                  <a:noFill/>
                </a:ln>
                <a:solidFill>
                  <a:srgbClr val="0432FF"/>
                </a:solidFill>
                <a:effectLst/>
                <a:uLnTx/>
                <a:uFillTx/>
                <a:latin typeface="Gill Sans" charset="0"/>
                <a:ea typeface="Gill Sans" charset="0"/>
                <a:cs typeface="Gill Sans" charset="0"/>
              </a:rPr>
              <a:t> increases</a:t>
            </a:r>
          </a:p>
        </p:txBody>
      </p:sp>
      <p:pic>
        <p:nvPicPr>
          <p:cNvPr id="9" name="Picture 8">
            <a:extLst>
              <a:ext uri="{FF2B5EF4-FFF2-40B4-BE49-F238E27FC236}">
                <a16:creationId xmlns:a16="http://schemas.microsoft.com/office/drawing/2014/main" id="{E5696A32-FFBD-9C4D-8C3D-04977D24FF11}"/>
              </a:ext>
            </a:extLst>
          </p:cNvPr>
          <p:cNvPicPr>
            <a:picLocks noChangeAspect="1"/>
          </p:cNvPicPr>
          <p:nvPr/>
        </p:nvPicPr>
        <p:blipFill>
          <a:blip r:embed="rId2"/>
          <a:stretch>
            <a:fillRect/>
          </a:stretch>
        </p:blipFill>
        <p:spPr>
          <a:xfrm>
            <a:off x="6483008" y="2296882"/>
            <a:ext cx="5344474" cy="3745699"/>
          </a:xfrm>
          <a:prstGeom prst="rect">
            <a:avLst/>
          </a:prstGeom>
        </p:spPr>
      </p:pic>
      <p:pic>
        <p:nvPicPr>
          <p:cNvPr id="18" name="Picture 17">
            <a:extLst>
              <a:ext uri="{FF2B5EF4-FFF2-40B4-BE49-F238E27FC236}">
                <a16:creationId xmlns:a16="http://schemas.microsoft.com/office/drawing/2014/main" id="{2CADD93F-D69C-BD4B-B0C6-BBFBB82FC9CB}"/>
              </a:ext>
            </a:extLst>
          </p:cNvPr>
          <p:cNvPicPr>
            <a:picLocks noChangeAspect="1"/>
          </p:cNvPicPr>
          <p:nvPr/>
        </p:nvPicPr>
        <p:blipFill>
          <a:blip r:embed="rId3"/>
          <a:stretch>
            <a:fillRect/>
          </a:stretch>
        </p:blipFill>
        <p:spPr>
          <a:xfrm>
            <a:off x="264423" y="1621409"/>
            <a:ext cx="6637590" cy="4421172"/>
          </a:xfrm>
          <a:prstGeom prst="rect">
            <a:avLst/>
          </a:prstGeom>
        </p:spPr>
      </p:pic>
    </p:spTree>
    <p:extLst>
      <p:ext uri="{BB962C8B-B14F-4D97-AF65-F5344CB8AC3E}">
        <p14:creationId xmlns:p14="http://schemas.microsoft.com/office/powerpoint/2010/main" val="2924935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4065780-5D81-6443-9C58-7384A9918933}"/>
              </a:ext>
            </a:extLst>
          </p:cNvPr>
          <p:cNvSpPr>
            <a:spLocks noGrp="1"/>
          </p:cNvSpPr>
          <p:nvPr>
            <p:ph type="sldNum" sz="quarter" idx="12"/>
          </p:nvPr>
        </p:nvSpPr>
        <p:spPr/>
        <p:txBody>
          <a:bodyPr/>
          <a:lstStyle/>
          <a:p>
            <a:pPr>
              <a:defRPr/>
            </a:pPr>
            <a:fld id="{E223960F-9E35-2348-8BF6-8B228364CEC9}" type="slidenum">
              <a:rPr lang="en-US" smtClean="0"/>
              <a:pPr>
                <a:defRPr/>
              </a:pPr>
              <a:t>66</a:t>
            </a:fld>
            <a:endParaRPr lang="en-US"/>
          </a:p>
        </p:txBody>
      </p:sp>
      <p:sp>
        <p:nvSpPr>
          <p:cNvPr id="3" name="TextBox 2">
            <a:extLst>
              <a:ext uri="{FF2B5EF4-FFF2-40B4-BE49-F238E27FC236}">
                <a16:creationId xmlns:a16="http://schemas.microsoft.com/office/drawing/2014/main" id="{7064EE55-930D-294D-96D9-ABD1655A0098}"/>
              </a:ext>
            </a:extLst>
          </p:cNvPr>
          <p:cNvSpPr txBox="1"/>
          <p:nvPr/>
        </p:nvSpPr>
        <p:spPr>
          <a:xfrm>
            <a:off x="2466106" y="1842657"/>
            <a:ext cx="8118767" cy="1321259"/>
          </a:xfrm>
          <a:prstGeom prst="rect">
            <a:avLst/>
          </a:prstGeom>
          <a:noFill/>
        </p:spPr>
        <p:txBody>
          <a:bodyPr wrap="square" rtlCol="0">
            <a:spAutoFit/>
          </a:bodyPr>
          <a:lstStyle/>
          <a:p>
            <a:pPr algn="ctr">
              <a:lnSpc>
                <a:spcPct val="150000"/>
              </a:lnSpc>
            </a:pPr>
            <a:r>
              <a:rPr lang="en-US" sz="2800">
                <a:solidFill>
                  <a:srgbClr val="73FEFF"/>
                </a:solidFill>
                <a:latin typeface="Book Antiqua" panose="02040602050305030304" pitchFamily="18" charset="0"/>
              </a:rPr>
              <a:t>If we want a more sustainable world, </a:t>
            </a:r>
            <a:br>
              <a:rPr lang="en-US" sz="2800">
                <a:solidFill>
                  <a:srgbClr val="73FEFF"/>
                </a:solidFill>
                <a:latin typeface="Book Antiqua" panose="02040602050305030304" pitchFamily="18" charset="0"/>
              </a:rPr>
            </a:br>
            <a:r>
              <a:rPr lang="en-US" sz="2800">
                <a:solidFill>
                  <a:srgbClr val="73FEFF"/>
                </a:solidFill>
                <a:latin typeface="Book Antiqua" panose="02040602050305030304" pitchFamily="18" charset="0"/>
              </a:rPr>
              <a:t>the world population cannot continue to increase.</a:t>
            </a:r>
          </a:p>
        </p:txBody>
      </p:sp>
    </p:spTree>
    <p:extLst>
      <p:ext uri="{BB962C8B-B14F-4D97-AF65-F5344CB8AC3E}">
        <p14:creationId xmlns:p14="http://schemas.microsoft.com/office/powerpoint/2010/main" val="216851650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CBC54A0-E622-8C46-9225-E94998413BD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1160B15-8816-4A5D-ADCD-75740169F71A}" type="slidenum">
              <a:rPr kumimoji="0" lang="en-US" sz="14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67</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pic>
        <p:nvPicPr>
          <p:cNvPr id="4" name="Picture 3">
            <a:extLst>
              <a:ext uri="{FF2B5EF4-FFF2-40B4-BE49-F238E27FC236}">
                <a16:creationId xmlns:a16="http://schemas.microsoft.com/office/drawing/2014/main" id="{E759D2CE-6A25-394C-9B4E-4ABC1B708171}"/>
              </a:ext>
            </a:extLst>
          </p:cNvPr>
          <p:cNvPicPr>
            <a:picLocks noChangeAspect="1"/>
          </p:cNvPicPr>
          <p:nvPr/>
        </p:nvPicPr>
        <p:blipFill>
          <a:blip r:embed="rId2"/>
          <a:stretch>
            <a:fillRect/>
          </a:stretch>
        </p:blipFill>
        <p:spPr>
          <a:xfrm>
            <a:off x="1177228" y="348873"/>
            <a:ext cx="9926198" cy="6509126"/>
          </a:xfrm>
          <a:prstGeom prst="rect">
            <a:avLst/>
          </a:prstGeom>
        </p:spPr>
      </p:pic>
      <p:sp>
        <p:nvSpPr>
          <p:cNvPr id="3" name="TextBox 2">
            <a:extLst>
              <a:ext uri="{FF2B5EF4-FFF2-40B4-BE49-F238E27FC236}">
                <a16:creationId xmlns:a16="http://schemas.microsoft.com/office/drawing/2014/main" id="{E3598D43-B8AC-3E4D-993E-E3684F566D10}"/>
              </a:ext>
            </a:extLst>
          </p:cNvPr>
          <p:cNvSpPr txBox="1"/>
          <p:nvPr/>
        </p:nvSpPr>
        <p:spPr>
          <a:xfrm>
            <a:off x="1046602" y="117846"/>
            <a:ext cx="10141527" cy="830997"/>
          </a:xfrm>
          <a:prstGeom prst="rect">
            <a:avLst/>
          </a:prstGeom>
          <a:noFill/>
        </p:spPr>
        <p:txBody>
          <a:bodyPr wrap="square" rtlCol="0">
            <a:spAutoFit/>
          </a:bodyPr>
          <a:lstStyle/>
          <a:p>
            <a:pPr algn="ctr"/>
            <a:r>
              <a:rPr lang="en-US" sz="2400"/>
              <a:t>In countries with declining populations, will robotics/automation maintain prosperity just as mechanization of farming required less people?</a:t>
            </a:r>
          </a:p>
        </p:txBody>
      </p:sp>
      <p:cxnSp>
        <p:nvCxnSpPr>
          <p:cNvPr id="6" name="Straight Connector 5">
            <a:extLst>
              <a:ext uri="{FF2B5EF4-FFF2-40B4-BE49-F238E27FC236}">
                <a16:creationId xmlns:a16="http://schemas.microsoft.com/office/drawing/2014/main" id="{DF83C62A-9314-7548-99B9-97285BB3853F}"/>
              </a:ext>
            </a:extLst>
          </p:cNvPr>
          <p:cNvCxnSpPr>
            <a:cxnSpLocks/>
          </p:cNvCxnSpPr>
          <p:nvPr/>
        </p:nvCxnSpPr>
        <p:spPr bwMode="auto">
          <a:xfrm>
            <a:off x="1888176" y="5247698"/>
            <a:ext cx="9167748" cy="0"/>
          </a:xfrm>
          <a:prstGeom prst="line">
            <a:avLst/>
          </a:prstGeom>
          <a:solidFill>
            <a:schemeClr val="accent1"/>
          </a:solidFill>
          <a:ln w="28575" cap="flat" cmpd="sng" algn="ctr">
            <a:solidFill>
              <a:srgbClr val="0432FF"/>
            </a:solidFill>
            <a:prstDash val="lgDash"/>
            <a:round/>
            <a:headEnd type="none" w="med" len="med"/>
            <a:tailEnd type="none" w="med" len="med"/>
          </a:ln>
          <a:effectLst>
            <a:prstShdw prst="shdw13" dist="53882" dir="13500000">
              <a:schemeClr val="bg2">
                <a:alpha val="50000"/>
              </a:schemeClr>
            </a:prstShdw>
          </a:effectLst>
        </p:spPr>
      </p:cxnSp>
      <p:sp>
        <p:nvSpPr>
          <p:cNvPr id="9" name="TextBox 8">
            <a:extLst>
              <a:ext uri="{FF2B5EF4-FFF2-40B4-BE49-F238E27FC236}">
                <a16:creationId xmlns:a16="http://schemas.microsoft.com/office/drawing/2014/main" id="{C64DFC5C-6994-CA41-8A19-EFE61D2ED613}"/>
              </a:ext>
            </a:extLst>
          </p:cNvPr>
          <p:cNvSpPr txBox="1"/>
          <p:nvPr/>
        </p:nvSpPr>
        <p:spPr>
          <a:xfrm>
            <a:off x="2030680" y="5330964"/>
            <a:ext cx="3455720" cy="830997"/>
          </a:xfrm>
          <a:prstGeom prst="rect">
            <a:avLst/>
          </a:prstGeom>
          <a:noFill/>
        </p:spPr>
        <p:txBody>
          <a:bodyPr wrap="square" rtlCol="0">
            <a:spAutoFit/>
          </a:bodyPr>
          <a:lstStyle/>
          <a:p>
            <a:pPr algn="ctr"/>
            <a:r>
              <a:rPr lang="en-US" sz="2400">
                <a:solidFill>
                  <a:srgbClr val="0432FF"/>
                </a:solidFill>
              </a:rPr>
              <a:t>Fertility rate to maintain the population</a:t>
            </a:r>
          </a:p>
        </p:txBody>
      </p:sp>
    </p:spTree>
    <p:extLst>
      <p:ext uri="{BB962C8B-B14F-4D97-AF65-F5344CB8AC3E}">
        <p14:creationId xmlns:p14="http://schemas.microsoft.com/office/powerpoint/2010/main" val="4209972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9DF9E81-E551-9442-97B1-F4BE0FBD2D40}"/>
              </a:ext>
            </a:extLst>
          </p:cNvPr>
          <p:cNvSpPr>
            <a:spLocks noGrp="1"/>
          </p:cNvSpPr>
          <p:nvPr>
            <p:ph type="sldNum" sz="quarter" idx="12"/>
          </p:nvPr>
        </p:nvSpPr>
        <p:spPr/>
        <p:txBody>
          <a:bodyPr/>
          <a:lstStyle/>
          <a:p>
            <a:pPr defTabSz="342900">
              <a:defRPr/>
            </a:pPr>
            <a:fld id="{51160B15-8816-4A5D-ADCD-75740169F71A}" type="slidenum">
              <a:rPr lang="en-US">
                <a:solidFill>
                  <a:srgbClr val="000000"/>
                </a:solidFill>
                <a:latin typeface="Calibri"/>
              </a:rPr>
              <a:pPr defTabSz="342900">
                <a:defRPr/>
              </a:pPr>
              <a:t>68</a:t>
            </a:fld>
            <a:endParaRPr lang="en-US">
              <a:solidFill>
                <a:srgbClr val="000000"/>
              </a:solidFill>
              <a:latin typeface="Calibri"/>
            </a:endParaRPr>
          </a:p>
        </p:txBody>
      </p:sp>
      <p:sp>
        <p:nvSpPr>
          <p:cNvPr id="3" name="TextBox 2">
            <a:extLst>
              <a:ext uri="{FF2B5EF4-FFF2-40B4-BE49-F238E27FC236}">
                <a16:creationId xmlns:a16="http://schemas.microsoft.com/office/drawing/2014/main" id="{D4F9B679-8B66-5E48-9FB1-1D1EBD7AB832}"/>
              </a:ext>
            </a:extLst>
          </p:cNvPr>
          <p:cNvSpPr txBox="1"/>
          <p:nvPr/>
        </p:nvSpPr>
        <p:spPr>
          <a:xfrm>
            <a:off x="1419778" y="1730819"/>
            <a:ext cx="9292522" cy="954107"/>
          </a:xfrm>
          <a:prstGeom prst="rect">
            <a:avLst/>
          </a:prstGeom>
          <a:noFill/>
        </p:spPr>
        <p:txBody>
          <a:bodyPr wrap="square" rtlCol="0">
            <a:spAutoFit/>
          </a:bodyPr>
          <a:lstStyle/>
          <a:p>
            <a:pPr defTabSz="342900"/>
            <a:r>
              <a:rPr lang="en-US" sz="2800">
                <a:solidFill>
                  <a:srgbClr val="00FDFF"/>
                </a:solidFill>
                <a:latin typeface="Calibri"/>
              </a:rPr>
              <a:t>As long as we use GDP as the measure of a country’s wealth, the </a:t>
            </a:r>
            <a:r>
              <a:rPr lang="en-US" sz="2800">
                <a:solidFill>
                  <a:srgbClr val="73FEFF"/>
                </a:solidFill>
                <a:latin typeface="Calibri"/>
              </a:rPr>
              <a:t>increased production and consumption of “stuff” </a:t>
            </a:r>
          </a:p>
        </p:txBody>
      </p:sp>
      <p:sp>
        <p:nvSpPr>
          <p:cNvPr id="5" name="Rectangle 4">
            <a:extLst>
              <a:ext uri="{FF2B5EF4-FFF2-40B4-BE49-F238E27FC236}">
                <a16:creationId xmlns:a16="http://schemas.microsoft.com/office/drawing/2014/main" id="{72870E7C-5B93-F04D-85C4-6AC7273657D4}"/>
              </a:ext>
            </a:extLst>
          </p:cNvPr>
          <p:cNvSpPr/>
          <p:nvPr/>
        </p:nvSpPr>
        <p:spPr>
          <a:xfrm>
            <a:off x="1419778" y="2978479"/>
            <a:ext cx="9292522" cy="954107"/>
          </a:xfrm>
          <a:prstGeom prst="rect">
            <a:avLst/>
          </a:prstGeom>
        </p:spPr>
        <p:txBody>
          <a:bodyPr wrap="square">
            <a:spAutoFit/>
          </a:bodyPr>
          <a:lstStyle/>
          <a:p>
            <a:pPr defTabSz="342900"/>
            <a:r>
              <a:rPr lang="en-US" sz="2800">
                <a:solidFill>
                  <a:srgbClr val="00FDFF"/>
                </a:solidFill>
                <a:latin typeface="Calibri"/>
              </a:rPr>
              <a:t>The Human Development Index (the logarithm of GDP/person, longevity and level of education) is a step in the right direction.</a:t>
            </a:r>
          </a:p>
        </p:txBody>
      </p:sp>
      <p:sp>
        <p:nvSpPr>
          <p:cNvPr id="6" name="TextBox 5">
            <a:extLst>
              <a:ext uri="{FF2B5EF4-FFF2-40B4-BE49-F238E27FC236}">
                <a16:creationId xmlns:a16="http://schemas.microsoft.com/office/drawing/2014/main" id="{F2D3E83E-E4EC-5448-AE88-C1DCD3ED9BAF}"/>
              </a:ext>
            </a:extLst>
          </p:cNvPr>
          <p:cNvSpPr txBox="1"/>
          <p:nvPr/>
        </p:nvSpPr>
        <p:spPr>
          <a:xfrm>
            <a:off x="926757" y="4383665"/>
            <a:ext cx="10129532" cy="954107"/>
          </a:xfrm>
          <a:prstGeom prst="rect">
            <a:avLst/>
          </a:prstGeom>
          <a:noFill/>
        </p:spPr>
        <p:txBody>
          <a:bodyPr wrap="square" rtlCol="0">
            <a:spAutoFit/>
          </a:bodyPr>
          <a:lstStyle/>
          <a:p>
            <a:pPr algn="ctr" defTabSz="342900"/>
            <a:r>
              <a:rPr lang="en-US" sz="2800">
                <a:solidFill>
                  <a:schemeClr val="bg1"/>
                </a:solidFill>
                <a:latin typeface="Calibri"/>
              </a:rPr>
              <a:t>A better definition of </a:t>
            </a:r>
            <a:r>
              <a:rPr lang="en-US" sz="2800" b="1">
                <a:solidFill>
                  <a:schemeClr val="bg1"/>
                </a:solidFill>
                <a:latin typeface="Calibri"/>
              </a:rPr>
              <a:t>“wealth”</a:t>
            </a:r>
            <a:r>
              <a:rPr lang="en-US" sz="2800">
                <a:solidFill>
                  <a:schemeClr val="bg1"/>
                </a:solidFill>
                <a:latin typeface="Calibri"/>
              </a:rPr>
              <a:t> would include</a:t>
            </a:r>
            <a:r>
              <a:rPr lang="en-US" sz="2800">
                <a:solidFill>
                  <a:prstClr val="white"/>
                </a:solidFill>
                <a:latin typeface="Calibri"/>
              </a:rPr>
              <a:t> quality of health in old age, low level of stress, enhanced connections to </a:t>
            </a:r>
            <a:r>
              <a:rPr lang="en-US" sz="2800">
                <a:solidFill>
                  <a:schemeClr val="bg1"/>
                </a:solidFill>
                <a:latin typeface="Calibri"/>
              </a:rPr>
              <a:t>family and friends. </a:t>
            </a:r>
          </a:p>
        </p:txBody>
      </p:sp>
      <p:sp>
        <p:nvSpPr>
          <p:cNvPr id="7" name="TextBox 6">
            <a:extLst>
              <a:ext uri="{FF2B5EF4-FFF2-40B4-BE49-F238E27FC236}">
                <a16:creationId xmlns:a16="http://schemas.microsoft.com/office/drawing/2014/main" id="{52C8C9BD-029E-2F47-BAFF-E5051DDF1865}"/>
              </a:ext>
            </a:extLst>
          </p:cNvPr>
          <p:cNvSpPr txBox="1"/>
          <p:nvPr/>
        </p:nvSpPr>
        <p:spPr>
          <a:xfrm>
            <a:off x="0" y="438562"/>
            <a:ext cx="12191999" cy="954107"/>
          </a:xfrm>
          <a:prstGeom prst="rect">
            <a:avLst/>
          </a:prstGeom>
          <a:noFill/>
        </p:spPr>
        <p:txBody>
          <a:bodyPr wrap="square" rtlCol="0">
            <a:spAutoFit/>
          </a:bodyPr>
          <a:lstStyle/>
          <a:p>
            <a:pPr algn="ctr"/>
            <a:r>
              <a:rPr lang="en-US" sz="2800">
                <a:solidFill>
                  <a:srgbClr val="FFFF00"/>
                </a:solidFill>
                <a:latin typeface="Calibri"/>
              </a:rPr>
              <a:t>In addition to accepting the stabilization and decline of population,</a:t>
            </a:r>
            <a:br>
              <a:rPr lang="en-US" sz="2800">
                <a:solidFill>
                  <a:srgbClr val="FFFF00"/>
                </a:solidFill>
                <a:latin typeface="Calibri"/>
              </a:rPr>
            </a:br>
            <a:r>
              <a:rPr lang="en-US" sz="2800">
                <a:solidFill>
                  <a:srgbClr val="FFFF00"/>
                </a:solidFill>
                <a:latin typeface="Calibri"/>
              </a:rPr>
              <a:t>the world needs a different measure of the “wealth.” </a:t>
            </a:r>
          </a:p>
        </p:txBody>
      </p:sp>
    </p:spTree>
    <p:extLst>
      <p:ext uri="{BB962C8B-B14F-4D97-AF65-F5344CB8AC3E}">
        <p14:creationId xmlns:p14="http://schemas.microsoft.com/office/powerpoint/2010/main" val="2536286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E9E601D-4A9E-5C49-A23A-AE01F259801D}"/>
              </a:ext>
            </a:extLst>
          </p:cNvPr>
          <p:cNvSpPr/>
          <p:nvPr/>
        </p:nvSpPr>
        <p:spPr>
          <a:xfrm>
            <a:off x="742603" y="866899"/>
            <a:ext cx="10737272" cy="110799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73FEFF"/>
                </a:solidFill>
                <a:effectLst/>
                <a:uLnTx/>
                <a:uFillTx/>
                <a:latin typeface="Book Antiqua" panose="02040602050305030304" pitchFamily="18" charset="0"/>
                <a:ea typeface="+mn-ea"/>
                <a:cs typeface="+mn-cs"/>
              </a:rPr>
              <a:t>In the transition to mechanized farming, fewer farmers are needed.</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73FEFF"/>
              </a:solidFill>
              <a:effectLst/>
              <a:uLnTx/>
              <a:uFillTx/>
              <a:latin typeface="Book Antiqua" panose="02040602050305030304"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73FEFF"/>
                </a:solidFill>
                <a:effectLst/>
                <a:uLnTx/>
                <a:uFillTx/>
                <a:latin typeface="Book Antiqua" panose="02040602050305030304" pitchFamily="18" charset="0"/>
                <a:ea typeface="+mn-ea"/>
                <a:cs typeface="+mn-cs"/>
              </a:rPr>
              <a:t>Displaced workers migrated to cities and manufacturing jobs.</a:t>
            </a:r>
          </a:p>
        </p:txBody>
      </p:sp>
      <p:sp>
        <p:nvSpPr>
          <p:cNvPr id="5" name="Rectangle 4">
            <a:extLst>
              <a:ext uri="{FF2B5EF4-FFF2-40B4-BE49-F238E27FC236}">
                <a16:creationId xmlns:a16="http://schemas.microsoft.com/office/drawing/2014/main" id="{57115BC6-4A7E-4047-966E-2840E4BA0686}"/>
              </a:ext>
            </a:extLst>
          </p:cNvPr>
          <p:cNvSpPr/>
          <p:nvPr/>
        </p:nvSpPr>
        <p:spPr>
          <a:xfrm>
            <a:off x="987436" y="2667000"/>
            <a:ext cx="10217128" cy="1815882"/>
          </a:xfrm>
          <a:prstGeom prst="rect">
            <a:avLst/>
          </a:prstGeom>
        </p:spPr>
        <p:txBody>
          <a:bodyPr wrap="square">
            <a:spAutoFit/>
          </a:bodyPr>
          <a:lstStyle/>
          <a:p>
            <a:pPr lvl="0" algn="ctr">
              <a:defRPr/>
            </a:pPr>
            <a:r>
              <a:rPr lang="en-US" sz="2800" dirty="0">
                <a:solidFill>
                  <a:srgbClr val="73FEFF"/>
                </a:solidFill>
                <a:latin typeface="Book Antiqua" panose="02040602050305030304" pitchFamily="18" charset="0"/>
              </a:rPr>
              <a:t>R</a:t>
            </a:r>
            <a:r>
              <a:rPr kumimoji="0" lang="en-US" sz="2800" b="0" i="0" u="none" strike="noStrike" kern="1200" cap="none" spc="0" normalizeH="0" baseline="0" noProof="0" dirty="0">
                <a:ln>
                  <a:noFill/>
                </a:ln>
                <a:solidFill>
                  <a:srgbClr val="73FEFF"/>
                </a:solidFill>
                <a:effectLst/>
                <a:uLnTx/>
                <a:uFillTx/>
                <a:latin typeface="Book Antiqua" panose="02040602050305030304" pitchFamily="18" charset="0"/>
                <a:ea typeface="+mn-ea"/>
                <a:cs typeface="+mn-cs"/>
              </a:rPr>
              <a:t>e-defining wealth and robot-assisted jobs – including assisted living may</a:t>
            </a:r>
            <a:r>
              <a:rPr kumimoji="0" lang="en-US" sz="2800" b="0" i="0" u="none" strike="noStrike" kern="1200" cap="none" spc="0" normalizeH="0" noProof="0" dirty="0">
                <a:ln>
                  <a:noFill/>
                </a:ln>
                <a:solidFill>
                  <a:srgbClr val="73FEFF"/>
                </a:solidFill>
                <a:effectLst/>
                <a:uLnTx/>
                <a:uFillTx/>
                <a:latin typeface="Book Antiqua" panose="02040602050305030304" pitchFamily="18" charset="0"/>
                <a:ea typeface="+mn-ea"/>
                <a:cs typeface="+mn-cs"/>
              </a:rPr>
              <a:t> be a </a:t>
            </a:r>
            <a:r>
              <a:rPr lang="en-US" sz="2800" noProof="0" dirty="0">
                <a:solidFill>
                  <a:srgbClr val="73FEFF"/>
                </a:solidFill>
                <a:latin typeface="Book Antiqua" panose="02040602050305030304" pitchFamily="18" charset="0"/>
              </a:rPr>
              <a:t>solution</a:t>
            </a:r>
            <a:r>
              <a:rPr kumimoji="0" lang="en-US" sz="2800" b="0" i="0" u="none" strike="noStrike" kern="1200" cap="none" spc="0" normalizeH="0" noProof="0" dirty="0">
                <a:ln>
                  <a:noFill/>
                </a:ln>
                <a:solidFill>
                  <a:srgbClr val="73FEFF"/>
                </a:solidFill>
                <a:effectLst/>
                <a:uLnTx/>
                <a:uFillTx/>
                <a:latin typeface="Book Antiqua" panose="02040602050305030304" pitchFamily="18" charset="0"/>
                <a:ea typeface="+mn-ea"/>
                <a:cs typeface="+mn-cs"/>
              </a:rPr>
              <a:t> allow us to have increasingly better lives, provide quality care to an aging </a:t>
            </a:r>
            <a:r>
              <a:rPr lang="en-US" sz="2800" dirty="0">
                <a:solidFill>
                  <a:srgbClr val="73FEFF"/>
                </a:solidFill>
                <a:latin typeface="Book Antiqua" panose="02040602050305030304" pitchFamily="18" charset="0"/>
              </a:rPr>
              <a:t>population, and of how to break the global pyramid-scheme. </a:t>
            </a:r>
            <a:endParaRPr kumimoji="0" lang="en-US" sz="2800" b="0" i="0" u="none" strike="noStrike" kern="1200" cap="none" spc="0" normalizeH="0" baseline="0" noProof="0" dirty="0">
              <a:ln>
                <a:noFill/>
              </a:ln>
              <a:solidFill>
                <a:srgbClr val="73FEFF"/>
              </a:solidFill>
              <a:effectLst/>
              <a:uLnTx/>
              <a:uFillTx/>
              <a:latin typeface="Book Antiqua" panose="02040602050305030304" pitchFamily="18" charset="0"/>
              <a:ea typeface="+mn-ea"/>
              <a:cs typeface="+mn-cs"/>
            </a:endParaRPr>
          </a:p>
        </p:txBody>
      </p:sp>
    </p:spTree>
    <p:extLst>
      <p:ext uri="{BB962C8B-B14F-4D97-AF65-F5344CB8AC3E}">
        <p14:creationId xmlns:p14="http://schemas.microsoft.com/office/powerpoint/2010/main" val="3539418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rgbClr val="00345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67264C3-6A4A-41A2-A5A0-C181FFA803F2}"/>
              </a:ext>
            </a:extLst>
          </p:cNvPr>
          <p:cNvSpPr>
            <a:spLocks noGrp="1"/>
          </p:cNvSpPr>
          <p:nvPr>
            <p:ph type="sldNum"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4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400" b="0" i="0" u="none" strike="noStrike" kern="1200" cap="none" spc="0" normalizeH="0" baseline="0" noProof="0">
              <a:ln>
                <a:noFill/>
              </a:ln>
              <a:solidFill>
                <a:srgbClr val="000000"/>
              </a:solidFill>
              <a:effectLst/>
              <a:uLnTx/>
              <a:uFillTx/>
              <a:latin typeface="Arial" pitchFamily="34" charset="0"/>
              <a:ea typeface="+mn-ea"/>
              <a:cs typeface="+mn-cs"/>
            </a:endParaRPr>
          </a:p>
        </p:txBody>
      </p:sp>
      <p:grpSp>
        <p:nvGrpSpPr>
          <p:cNvPr id="3" name="Group 2">
            <a:extLst>
              <a:ext uri="{FF2B5EF4-FFF2-40B4-BE49-F238E27FC236}">
                <a16:creationId xmlns:a16="http://schemas.microsoft.com/office/drawing/2014/main" id="{82F1EEEC-E73B-9BDF-CB61-A65E62871945}"/>
              </a:ext>
            </a:extLst>
          </p:cNvPr>
          <p:cNvGrpSpPr/>
          <p:nvPr/>
        </p:nvGrpSpPr>
        <p:grpSpPr>
          <a:xfrm>
            <a:off x="146027" y="869316"/>
            <a:ext cx="6133668" cy="4678372"/>
            <a:chOff x="2280863" y="1074796"/>
            <a:chExt cx="6133668" cy="4678372"/>
          </a:xfrm>
        </p:grpSpPr>
        <p:pic>
          <p:nvPicPr>
            <p:cNvPr id="1026" name="Picture 2" descr="Peak CO2 &amp; Heat-trapping Emissions | Climate Central">
              <a:extLst>
                <a:ext uri="{FF2B5EF4-FFF2-40B4-BE49-F238E27FC236}">
                  <a16:creationId xmlns:a16="http://schemas.microsoft.com/office/drawing/2014/main" id="{E402A10A-297D-00E9-3C4A-401C67D7AEF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005" t="6399" r="17591" b="7627"/>
            <a:stretch/>
          </p:blipFill>
          <p:spPr bwMode="auto">
            <a:xfrm>
              <a:off x="2280863" y="1074796"/>
              <a:ext cx="6133668" cy="467837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462A91C-6998-213F-9BAE-9AB3727F89AE}"/>
                </a:ext>
              </a:extLst>
            </p:cNvPr>
            <p:cNvSpPr txBox="1"/>
            <p:nvPr/>
          </p:nvSpPr>
          <p:spPr>
            <a:xfrm>
              <a:off x="4746101" y="1527911"/>
              <a:ext cx="1453243"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73FEFF"/>
                  </a:solidFill>
                  <a:effectLst/>
                  <a:uLnTx/>
                  <a:uFillTx/>
                  <a:latin typeface="Arial"/>
                  <a:ea typeface="+mn-ea"/>
                  <a:cs typeface="+mn-cs"/>
                </a:rPr>
                <a:t>(2019)</a:t>
              </a:r>
            </a:p>
          </p:txBody>
        </p:sp>
      </p:grpSp>
      <p:sp>
        <p:nvSpPr>
          <p:cNvPr id="5" name="TextBox 4">
            <a:extLst>
              <a:ext uri="{FF2B5EF4-FFF2-40B4-BE49-F238E27FC236}">
                <a16:creationId xmlns:a16="http://schemas.microsoft.com/office/drawing/2014/main" id="{AB876CA5-B413-3E4E-D14E-0DD4B44E4FF8}"/>
              </a:ext>
            </a:extLst>
          </p:cNvPr>
          <p:cNvSpPr txBox="1"/>
          <p:nvPr/>
        </p:nvSpPr>
        <p:spPr>
          <a:xfrm>
            <a:off x="7111703" y="236855"/>
            <a:ext cx="4454989"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Noto Sans Buhid" panose="020B0502040504020204" pitchFamily="34" charset="0"/>
                <a:ea typeface="+mn-ea"/>
                <a:cs typeface="Kohinoor Bangla" panose="02000000000000000000" pitchFamily="2" charset="77"/>
              </a:rPr>
              <a:t>Getting to zero GHG emissions in all sectors will not be easy.</a:t>
            </a:r>
          </a:p>
        </p:txBody>
      </p:sp>
      <p:sp>
        <p:nvSpPr>
          <p:cNvPr id="6" name="TextBox 5">
            <a:extLst>
              <a:ext uri="{FF2B5EF4-FFF2-40B4-BE49-F238E27FC236}">
                <a16:creationId xmlns:a16="http://schemas.microsoft.com/office/drawing/2014/main" id="{A61C6B06-D5BF-CCF6-AE9F-92758076B777}"/>
              </a:ext>
            </a:extLst>
          </p:cNvPr>
          <p:cNvSpPr txBox="1"/>
          <p:nvPr/>
        </p:nvSpPr>
        <p:spPr>
          <a:xfrm>
            <a:off x="6299151" y="1189817"/>
            <a:ext cx="5727366" cy="707886"/>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FFFFFF"/>
                </a:solidFill>
                <a:effectLst/>
                <a:uLnTx/>
                <a:uFillTx/>
                <a:latin typeface="Noto Sans Buhid" panose="020B0502040504020204" pitchFamily="34" charset="0"/>
                <a:ea typeface="+mn-ea"/>
                <a:cs typeface="+mn-cs"/>
              </a:rPr>
              <a:t>The elimination of emissions of steel, concrete, plastics, chemicals, textiles, …</a:t>
            </a:r>
          </a:p>
        </p:txBody>
      </p:sp>
      <p:sp>
        <p:nvSpPr>
          <p:cNvPr id="7" name="TextBox 6">
            <a:extLst>
              <a:ext uri="{FF2B5EF4-FFF2-40B4-BE49-F238E27FC236}">
                <a16:creationId xmlns:a16="http://schemas.microsoft.com/office/drawing/2014/main" id="{A3404802-D4D5-99FB-2057-769649A0A1C1}"/>
              </a:ext>
            </a:extLst>
          </p:cNvPr>
          <p:cNvSpPr txBox="1"/>
          <p:nvPr/>
        </p:nvSpPr>
        <p:spPr>
          <a:xfrm>
            <a:off x="6279696" y="2019668"/>
            <a:ext cx="5727366" cy="707886"/>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FFFFFF"/>
                </a:solidFill>
                <a:effectLst/>
                <a:uLnTx/>
                <a:uFillTx/>
                <a:latin typeface="Noto Sans Buhid" panose="020B0502040504020204" pitchFamily="34" charset="0"/>
                <a:ea typeface="+mn-ea"/>
                <a:cs typeface="+mn-cs"/>
              </a:rPr>
              <a:t>Eliminating GHG emissions in the </a:t>
            </a:r>
            <a:r>
              <a:rPr kumimoji="0" lang="en-US" sz="2000" b="1" i="1" u="none" strike="noStrike" kern="1200" cap="none" spc="0" normalizeH="0" baseline="0" noProof="0" dirty="0">
                <a:ln>
                  <a:noFill/>
                </a:ln>
                <a:solidFill>
                  <a:srgbClr val="FFFFFF"/>
                </a:solidFill>
                <a:effectLst/>
                <a:uLnTx/>
                <a:uFillTx/>
                <a:latin typeface="Noto Sans Buhid" panose="020B0502040504020204" pitchFamily="34" charset="0"/>
                <a:ea typeface="+mn-ea"/>
                <a:cs typeface="+mn-cs"/>
              </a:rPr>
              <a:t>entire food supply chain</a:t>
            </a:r>
            <a:r>
              <a:rPr kumimoji="0" lang="en-US" sz="2000" b="0" i="0" u="none" strike="noStrike" kern="1200" cap="none" spc="0" normalizeH="0" baseline="0" noProof="0" dirty="0">
                <a:ln>
                  <a:noFill/>
                </a:ln>
                <a:solidFill>
                  <a:srgbClr val="FFFFFF"/>
                </a:solidFill>
                <a:effectLst/>
                <a:uLnTx/>
                <a:uFillTx/>
                <a:latin typeface="Noto Sans Buhid" panose="020B0502040504020204" pitchFamily="34" charset="0"/>
                <a:ea typeface="+mn-ea"/>
                <a:cs typeface="+mn-cs"/>
              </a:rPr>
              <a:t>. </a:t>
            </a:r>
          </a:p>
        </p:txBody>
      </p:sp>
      <p:sp>
        <p:nvSpPr>
          <p:cNvPr id="8" name="TextBox 7">
            <a:extLst>
              <a:ext uri="{FF2B5EF4-FFF2-40B4-BE49-F238E27FC236}">
                <a16:creationId xmlns:a16="http://schemas.microsoft.com/office/drawing/2014/main" id="{2A1759E8-06A4-17B7-E215-A52AE98F6F05}"/>
              </a:ext>
            </a:extLst>
          </p:cNvPr>
          <p:cNvSpPr txBox="1"/>
          <p:nvPr/>
        </p:nvSpPr>
        <p:spPr>
          <a:xfrm>
            <a:off x="6299152" y="2872313"/>
            <a:ext cx="5634233" cy="1323439"/>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FFFFFF"/>
                </a:solidFill>
                <a:effectLst/>
                <a:uLnTx/>
                <a:uFillTx/>
                <a:latin typeface="Noto Sans Buhid" panose="020B0502040504020204" pitchFamily="34" charset="0"/>
                <a:ea typeface="+mn-ea"/>
                <a:cs typeface="+mn-cs"/>
              </a:rPr>
              <a:t>We need to change the </a:t>
            </a:r>
            <a:r>
              <a:rPr kumimoji="0" lang="en-US" sz="2000" b="1" i="0" u="none" strike="noStrike" kern="1200" cap="none" spc="0" normalizeH="0" baseline="0" noProof="0" dirty="0">
                <a:ln>
                  <a:noFill/>
                </a:ln>
                <a:solidFill>
                  <a:srgbClr val="FFFFFF"/>
                </a:solidFill>
                <a:effectLst/>
                <a:uLnTx/>
                <a:uFillTx/>
                <a:latin typeface="Noto Sans Buhid" panose="020B0502040504020204" pitchFamily="34" charset="0"/>
                <a:ea typeface="+mn-ea"/>
                <a:cs typeface="+mn-cs"/>
              </a:rPr>
              <a:t>“use once and throw away”</a:t>
            </a:r>
            <a:r>
              <a:rPr kumimoji="0" lang="en-US" sz="2000" b="0" i="0" u="none" strike="noStrike" kern="1200" cap="none" spc="0" normalizeH="0" baseline="0" noProof="0" dirty="0">
                <a:ln>
                  <a:noFill/>
                </a:ln>
                <a:solidFill>
                  <a:srgbClr val="FFFFFF"/>
                </a:solidFill>
                <a:effectLst/>
                <a:uLnTx/>
                <a:uFillTx/>
                <a:latin typeface="Noto Sans Buhid" panose="020B0502040504020204" pitchFamily="34" charset="0"/>
                <a:ea typeface="+mn-ea"/>
                <a:cs typeface="+mn-cs"/>
              </a:rPr>
              <a:t> mentality that goes well beyond paper and plastic bags: e.g. appliances, home and business furnishings. </a:t>
            </a:r>
          </a:p>
        </p:txBody>
      </p:sp>
      <p:sp>
        <p:nvSpPr>
          <p:cNvPr id="9" name="TextBox 8">
            <a:extLst>
              <a:ext uri="{FF2B5EF4-FFF2-40B4-BE49-F238E27FC236}">
                <a16:creationId xmlns:a16="http://schemas.microsoft.com/office/drawing/2014/main" id="{56CF48CE-DFF1-BBFB-9B39-11418D5D793A}"/>
              </a:ext>
            </a:extLst>
          </p:cNvPr>
          <p:cNvSpPr txBox="1"/>
          <p:nvPr/>
        </p:nvSpPr>
        <p:spPr>
          <a:xfrm>
            <a:off x="6411740" y="4823552"/>
            <a:ext cx="5634233" cy="1323439"/>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FFFFFF"/>
                </a:solidFill>
                <a:effectLst/>
                <a:uLnTx/>
                <a:uFillTx/>
                <a:latin typeface="Noto Sans Buhid" panose="020B0502040504020204" pitchFamily="34" charset="0"/>
                <a:ea typeface="+mn-ea"/>
                <a:cs typeface="+mn-cs"/>
              </a:rPr>
              <a:t>A fundamental change in economic metrics is needed. Maximizing GDP based making, using and throwing away more “stuff” including “tear-down-and-rebuild” buildings has to change. </a:t>
            </a:r>
          </a:p>
        </p:txBody>
      </p:sp>
      <p:sp>
        <p:nvSpPr>
          <p:cNvPr id="11" name="TextBox 10">
            <a:extLst>
              <a:ext uri="{FF2B5EF4-FFF2-40B4-BE49-F238E27FC236}">
                <a16:creationId xmlns:a16="http://schemas.microsoft.com/office/drawing/2014/main" id="{D8878B96-5A43-43ED-F9CA-79D3C7A32782}"/>
              </a:ext>
            </a:extLst>
          </p:cNvPr>
          <p:cNvSpPr txBox="1"/>
          <p:nvPr/>
        </p:nvSpPr>
        <p:spPr>
          <a:xfrm>
            <a:off x="6423615" y="4340717"/>
            <a:ext cx="5007199" cy="400110"/>
          </a:xfrm>
          <a:prstGeom prst="rect">
            <a:avLst/>
          </a:prstGeom>
          <a:noFill/>
        </p:spPr>
        <p:txBody>
          <a:bodyPr wrap="square">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FFFFFF"/>
                </a:solidFill>
                <a:effectLst/>
                <a:uLnTx/>
                <a:uFillTx/>
                <a:latin typeface="Noto Sans Buhid" panose="020B0502040504020204" pitchFamily="34" charset="0"/>
                <a:ea typeface="+mn-ea"/>
                <a:cs typeface="+mn-cs"/>
              </a:rPr>
              <a:t>The goal is “re-use,” not “recycle.”</a:t>
            </a:r>
            <a:endParaRPr kumimoji="0" lang="en-US" sz="2000" b="1"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007953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1"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FD0F86C-D4F2-3D40-996C-A0F29D1534BA}"/>
              </a:ext>
            </a:extLst>
          </p:cNvPr>
          <p:cNvPicPr>
            <a:picLocks noChangeAspect="1"/>
          </p:cNvPicPr>
          <p:nvPr/>
        </p:nvPicPr>
        <p:blipFill rotWithShape="1">
          <a:blip r:embed="rId2"/>
          <a:srcRect r="3200"/>
          <a:stretch/>
        </p:blipFill>
        <p:spPr>
          <a:xfrm>
            <a:off x="6157140" y="1338524"/>
            <a:ext cx="3667940" cy="2841905"/>
          </a:xfrm>
          <a:prstGeom prst="rect">
            <a:avLst/>
          </a:prstGeom>
        </p:spPr>
      </p:pic>
      <p:sp>
        <p:nvSpPr>
          <p:cNvPr id="5" name="TextBox 4">
            <a:extLst>
              <a:ext uri="{FF2B5EF4-FFF2-40B4-BE49-F238E27FC236}">
                <a16:creationId xmlns:a16="http://schemas.microsoft.com/office/drawing/2014/main" id="{5516BFD6-F096-8747-B5B4-FECD48B5D56E}"/>
              </a:ext>
            </a:extLst>
          </p:cNvPr>
          <p:cNvSpPr txBox="1"/>
          <p:nvPr/>
        </p:nvSpPr>
        <p:spPr>
          <a:xfrm>
            <a:off x="2248029" y="614202"/>
            <a:ext cx="3780969" cy="461665"/>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432FF"/>
                </a:solidFill>
                <a:effectLst/>
                <a:uLnTx/>
                <a:uFillTx/>
                <a:latin typeface="Arial" panose="020B0604020202020204" pitchFamily="34" charset="0"/>
                <a:ea typeface="ＭＳ Ｐゴシック"/>
                <a:cs typeface="Arial" panose="020B0604020202020204" pitchFamily="34" charset="0"/>
              </a:rPr>
              <a:t>Impossible Food Burger</a:t>
            </a:r>
          </a:p>
        </p:txBody>
      </p:sp>
      <p:sp>
        <p:nvSpPr>
          <p:cNvPr id="6" name="Rectangle 5">
            <a:extLst>
              <a:ext uri="{FF2B5EF4-FFF2-40B4-BE49-F238E27FC236}">
                <a16:creationId xmlns:a16="http://schemas.microsoft.com/office/drawing/2014/main" id="{5A412802-F094-AA46-8110-BA77C7B0098C}"/>
              </a:ext>
            </a:extLst>
          </p:cNvPr>
          <p:cNvSpPr/>
          <p:nvPr/>
        </p:nvSpPr>
        <p:spPr>
          <a:xfrm>
            <a:off x="2167508" y="4446811"/>
            <a:ext cx="4087934" cy="1569660"/>
          </a:xfrm>
          <a:prstGeom prst="rect">
            <a:avLst/>
          </a:prstGeom>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Times New Roman"/>
                <a:ea typeface="ＭＳ Ｐゴシック"/>
                <a:cs typeface="+mn-cs"/>
              </a:rPr>
              <a:t>Blood taste from </a:t>
            </a:r>
            <a:r>
              <a:rPr kumimoji="0" lang="en-US" sz="2400" b="1" i="0" u="none" strike="noStrike" kern="1200" cap="none" spc="0" normalizeH="0" baseline="0" noProof="0">
                <a:ln>
                  <a:noFill/>
                </a:ln>
                <a:solidFill>
                  <a:srgbClr val="FF0000"/>
                </a:solidFill>
                <a:effectLst/>
                <a:uLnTx/>
                <a:uFillTx/>
                <a:latin typeface="Times New Roman"/>
                <a:ea typeface="ＭＳ Ｐゴシック"/>
                <a:cs typeface="+mn-cs"/>
              </a:rPr>
              <a:t>hemoglobin</a:t>
            </a:r>
            <a:r>
              <a:rPr kumimoji="0" lang="en-US" sz="2400" b="0" i="0" u="none" strike="noStrike" kern="1200" cap="none" spc="0" normalizeH="0" baseline="0" noProof="0">
                <a:ln>
                  <a:noFill/>
                </a:ln>
                <a:solidFill>
                  <a:srgbClr val="000000"/>
                </a:solidFill>
                <a:effectLst/>
                <a:uLnTx/>
                <a:uFillTx/>
                <a:latin typeface="Times New Roman"/>
                <a:ea typeface="ＭＳ Ｐゴシック"/>
                <a:cs typeface="+mn-cs"/>
              </a:rPr>
              <a:t>-</a:t>
            </a:r>
            <a:r>
              <a:rPr kumimoji="0" lang="en-US" sz="2400" b="1" i="0" u="none" strike="noStrike" kern="1200" cap="none" spc="0" normalizeH="0" baseline="0" noProof="0">
                <a:ln>
                  <a:noFill/>
                </a:ln>
                <a:solidFill>
                  <a:srgbClr val="FF0000"/>
                </a:solidFill>
                <a:effectLst/>
                <a:uLnTx/>
                <a:uFillTx/>
                <a:latin typeface="Times New Roman"/>
                <a:ea typeface="ＭＳ Ｐゴシック"/>
                <a:cs typeface="+mn-cs"/>
              </a:rPr>
              <a:t>like molecules </a:t>
            </a:r>
            <a:r>
              <a:rPr kumimoji="0" lang="en-US" sz="2400" b="0" i="0" u="none" strike="noStrike" kern="1200" cap="none" spc="0" normalizeH="0" baseline="0" noProof="0">
                <a:ln>
                  <a:noFill/>
                </a:ln>
                <a:solidFill>
                  <a:srgbClr val="000000"/>
                </a:solidFill>
                <a:effectLst/>
                <a:uLnTx/>
                <a:uFillTx/>
                <a:latin typeface="Times New Roman"/>
                <a:ea typeface="ＭＳ Ｐゴシック"/>
                <a:cs typeface="+mn-cs"/>
              </a:rPr>
              <a:t>derived from plants. Juices released from </a:t>
            </a:r>
            <a:r>
              <a:rPr kumimoji="0" lang="en-US" sz="2400" b="1" i="0" u="none" strike="noStrike" kern="1200" cap="none" spc="0" normalizeH="0" baseline="0" noProof="0">
                <a:ln>
                  <a:noFill/>
                </a:ln>
                <a:solidFill>
                  <a:srgbClr val="FF0000"/>
                </a:solidFill>
                <a:effectLst/>
                <a:uLnTx/>
                <a:uFillTx/>
                <a:latin typeface="Times New Roman"/>
                <a:ea typeface="ＭＳ Ｐゴシック"/>
                <a:cs typeface="+mn-cs"/>
              </a:rPr>
              <a:t>myosin</a:t>
            </a:r>
            <a:r>
              <a:rPr kumimoji="0" lang="en-US" sz="2400" b="0" i="0" u="none" strike="noStrike" kern="1200" cap="none" spc="0" normalizeH="0" baseline="0" noProof="0">
                <a:ln>
                  <a:noFill/>
                </a:ln>
                <a:solidFill>
                  <a:srgbClr val="000000"/>
                </a:solidFill>
                <a:effectLst/>
                <a:uLnTx/>
                <a:uFillTx/>
                <a:latin typeface="Times New Roman"/>
                <a:ea typeface="ＭＳ Ｐゴシック"/>
                <a:cs typeface="+mn-cs"/>
              </a:rPr>
              <a:t> molecules.</a:t>
            </a:r>
          </a:p>
        </p:txBody>
      </p:sp>
      <p:sp>
        <p:nvSpPr>
          <p:cNvPr id="7" name="TextBox 6">
            <a:extLst>
              <a:ext uri="{FF2B5EF4-FFF2-40B4-BE49-F238E27FC236}">
                <a16:creationId xmlns:a16="http://schemas.microsoft.com/office/drawing/2014/main" id="{3D3240ED-C55C-B944-9E91-DE3F72647734}"/>
              </a:ext>
            </a:extLst>
          </p:cNvPr>
          <p:cNvSpPr txBox="1"/>
          <p:nvPr/>
        </p:nvSpPr>
        <p:spPr>
          <a:xfrm>
            <a:off x="6255443" y="610476"/>
            <a:ext cx="3451369" cy="461665"/>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432FF"/>
                </a:solidFill>
                <a:effectLst/>
                <a:uLnTx/>
                <a:uFillTx/>
                <a:latin typeface="Arial" panose="020B0604020202020204" pitchFamily="34" charset="0"/>
                <a:ea typeface="ＭＳ Ｐゴシック"/>
                <a:cs typeface="Arial" panose="020B0604020202020204" pitchFamily="34" charset="0"/>
              </a:rPr>
              <a:t>Beyond Meat Burger</a:t>
            </a:r>
          </a:p>
        </p:txBody>
      </p:sp>
      <p:pic>
        <p:nvPicPr>
          <p:cNvPr id="9" name="Picture 8">
            <a:extLst>
              <a:ext uri="{FF2B5EF4-FFF2-40B4-BE49-F238E27FC236}">
                <a16:creationId xmlns:a16="http://schemas.microsoft.com/office/drawing/2014/main" id="{3EDAC6DF-F0EB-0842-9240-CD589D4F55ED}"/>
              </a:ext>
            </a:extLst>
          </p:cNvPr>
          <p:cNvPicPr>
            <a:picLocks noChangeAspect="1"/>
          </p:cNvPicPr>
          <p:nvPr/>
        </p:nvPicPr>
        <p:blipFill>
          <a:blip r:embed="rId3"/>
          <a:stretch>
            <a:fillRect/>
          </a:stretch>
        </p:blipFill>
        <p:spPr>
          <a:xfrm>
            <a:off x="2248028" y="1336523"/>
            <a:ext cx="3757820" cy="2867168"/>
          </a:xfrm>
          <a:prstGeom prst="rect">
            <a:avLst/>
          </a:prstGeom>
        </p:spPr>
      </p:pic>
    </p:spTree>
    <p:extLst>
      <p:ext uri="{BB962C8B-B14F-4D97-AF65-F5344CB8AC3E}">
        <p14:creationId xmlns:p14="http://schemas.microsoft.com/office/powerpoint/2010/main" val="1636363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49409" y="212499"/>
            <a:ext cx="11516810" cy="461584"/>
          </a:xfrm>
          <a:prstGeom prst="rect">
            <a:avLst/>
          </a:prstGeom>
          <a:noFill/>
        </p:spPr>
        <p:txBody>
          <a:bodyPr wrap="square" lIns="91360" tIns="45680" rIns="91360" bIns="4568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66FFFF"/>
                </a:solidFill>
                <a:effectLst/>
                <a:uLnTx/>
                <a:uFillTx/>
                <a:latin typeface="Arial" panose="020B0604020202020204" pitchFamily="34" charset="0"/>
                <a:ea typeface="Gill Sans" charset="0"/>
                <a:cs typeface="Arial" panose="020B0604020202020204" pitchFamily="34" charset="0"/>
              </a:rPr>
              <a:t>The minimum voltage for electrolysis of water (H</a:t>
            </a:r>
            <a:r>
              <a:rPr kumimoji="0" lang="en-US" sz="2400" b="0" i="0" u="none" strike="noStrike" kern="1200" cap="none" spc="0" normalizeH="0" baseline="-25000" noProof="0">
                <a:ln>
                  <a:noFill/>
                </a:ln>
                <a:solidFill>
                  <a:srgbClr val="66FFFF"/>
                </a:solidFill>
                <a:effectLst/>
                <a:uLnTx/>
                <a:uFillTx/>
                <a:latin typeface="Arial" panose="020B0604020202020204" pitchFamily="34" charset="0"/>
                <a:ea typeface="Gill Sans" charset="0"/>
                <a:cs typeface="Arial" panose="020B0604020202020204" pitchFamily="34" charset="0"/>
              </a:rPr>
              <a:t>2</a:t>
            </a:r>
            <a:r>
              <a:rPr kumimoji="0" lang="en-US" sz="2400" b="0" i="0" u="none" strike="noStrike" kern="1200" cap="none" spc="0" normalizeH="0" baseline="0" noProof="0">
                <a:ln>
                  <a:noFill/>
                </a:ln>
                <a:solidFill>
                  <a:srgbClr val="66FFFF"/>
                </a:solidFill>
                <a:effectLst/>
                <a:uLnTx/>
                <a:uFillTx/>
                <a:latin typeface="Arial" panose="020B0604020202020204" pitchFamily="34" charset="0"/>
                <a:ea typeface="Gill Sans" charset="0"/>
                <a:cs typeface="Arial" panose="020B0604020202020204" pitchFamily="34" charset="0"/>
              </a:rPr>
              <a:t>0 = H</a:t>
            </a:r>
            <a:r>
              <a:rPr kumimoji="0" lang="en-US" sz="2400" b="0" i="0" u="none" strike="noStrike" kern="1200" cap="none" spc="0" normalizeH="0" baseline="-25000" noProof="0">
                <a:ln>
                  <a:noFill/>
                </a:ln>
                <a:solidFill>
                  <a:srgbClr val="66FFFF"/>
                </a:solidFill>
                <a:effectLst/>
                <a:uLnTx/>
                <a:uFillTx/>
                <a:latin typeface="Arial" panose="020B0604020202020204" pitchFamily="34" charset="0"/>
                <a:ea typeface="Gill Sans" charset="0"/>
                <a:cs typeface="Arial" panose="020B0604020202020204" pitchFamily="34" charset="0"/>
              </a:rPr>
              <a:t>2</a:t>
            </a:r>
            <a:r>
              <a:rPr kumimoji="0" lang="en-US" sz="2400" b="0" i="0" u="none" strike="noStrike" kern="1200" cap="none" spc="0" normalizeH="0" baseline="0" noProof="0">
                <a:ln>
                  <a:noFill/>
                </a:ln>
                <a:solidFill>
                  <a:srgbClr val="66FFFF"/>
                </a:solidFill>
                <a:effectLst/>
                <a:uLnTx/>
                <a:uFillTx/>
                <a:latin typeface="Arial" panose="020B0604020202020204" pitchFamily="34" charset="0"/>
                <a:ea typeface="Gill Sans" charset="0"/>
                <a:cs typeface="Arial" panose="020B0604020202020204" pitchFamily="34" charset="0"/>
              </a:rPr>
              <a:t> = ½ O</a:t>
            </a:r>
            <a:r>
              <a:rPr kumimoji="0" lang="en-US" sz="2400" b="0" i="0" u="none" strike="noStrike" kern="1200" cap="none" spc="0" normalizeH="0" baseline="-25000" noProof="0">
                <a:ln>
                  <a:noFill/>
                </a:ln>
                <a:solidFill>
                  <a:srgbClr val="66FFFF"/>
                </a:solidFill>
                <a:effectLst/>
                <a:uLnTx/>
                <a:uFillTx/>
                <a:latin typeface="Arial" panose="020B0604020202020204" pitchFamily="34" charset="0"/>
                <a:ea typeface="Gill Sans" charset="0"/>
                <a:cs typeface="Arial" panose="020B0604020202020204" pitchFamily="34" charset="0"/>
              </a:rPr>
              <a:t>2 </a:t>
            </a:r>
            <a:r>
              <a:rPr kumimoji="0" lang="en-US" sz="2400" b="0" i="0" u="none" strike="noStrike" kern="1200" cap="none" spc="0" normalizeH="0" baseline="0" noProof="0">
                <a:ln>
                  <a:noFill/>
                </a:ln>
                <a:solidFill>
                  <a:srgbClr val="66FFFF"/>
                </a:solidFill>
                <a:effectLst/>
                <a:uLnTx/>
                <a:uFillTx/>
                <a:latin typeface="Arial" panose="020B0604020202020204" pitchFamily="34" charset="0"/>
                <a:ea typeface="Gill Sans" charset="0"/>
                <a:cs typeface="Arial" panose="020B0604020202020204" pitchFamily="34" charset="0"/>
              </a:rPr>
              <a:t>) = 1.23 volts</a:t>
            </a:r>
          </a:p>
        </p:txBody>
      </p:sp>
      <p:sp>
        <p:nvSpPr>
          <p:cNvPr id="6" name="Rectangle 5"/>
          <p:cNvSpPr/>
          <p:nvPr/>
        </p:nvSpPr>
        <p:spPr>
          <a:xfrm>
            <a:off x="349410" y="692737"/>
            <a:ext cx="11204476" cy="1200329"/>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66FFFF"/>
                </a:solidFill>
                <a:effectLst/>
                <a:uLnTx/>
                <a:uFillTx/>
                <a:latin typeface="Arial" panose="020B0604020202020204" pitchFamily="34" charset="0"/>
                <a:ea typeface="Gill Sans" charset="0"/>
                <a:cs typeface="Arial" panose="020B0604020202020204" pitchFamily="34" charset="0"/>
              </a:rPr>
              <a:t>At least 32.9 kWh of energy is needed to produce 1 kg of hydrogen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66FFFF"/>
                </a:solidFill>
                <a:effectLst/>
                <a:uLnTx/>
                <a:uFillTx/>
                <a:latin typeface="Arial" panose="020B0604020202020204" pitchFamily="34" charset="0"/>
                <a:ea typeface="Gill Sans" charset="0"/>
                <a:cs typeface="Arial" panose="020B0604020202020204" pitchFamily="34" charset="0"/>
              </a:rPr>
              <a:t>Current electrolyzers are ~ 60% efficient.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66FFFF"/>
                </a:solidFill>
                <a:effectLst/>
                <a:uLnTx/>
                <a:uFillTx/>
                <a:latin typeface="Arial" panose="020B0604020202020204" pitchFamily="34" charset="0"/>
                <a:ea typeface="Gill Sans" charset="0"/>
                <a:cs typeface="Arial" panose="020B0604020202020204" pitchFamily="34" charset="0"/>
              </a:rPr>
              <a:t>At 1.5 ¢ / kWh, the energy is only half the cost of producing H</a:t>
            </a:r>
            <a:r>
              <a:rPr kumimoji="0" lang="en-US" sz="2400" b="0" i="0" u="none" strike="noStrike" kern="1200" cap="none" spc="0" normalizeH="0" baseline="-25000" noProof="0">
                <a:ln>
                  <a:noFill/>
                </a:ln>
                <a:solidFill>
                  <a:srgbClr val="66FFFF"/>
                </a:solidFill>
                <a:effectLst/>
                <a:uLnTx/>
                <a:uFillTx/>
                <a:latin typeface="Arial" panose="020B0604020202020204" pitchFamily="34" charset="0"/>
                <a:ea typeface="Gill Sans" charset="0"/>
                <a:cs typeface="Arial" panose="020B0604020202020204" pitchFamily="34" charset="0"/>
              </a:rPr>
              <a:t>2</a:t>
            </a:r>
            <a:r>
              <a:rPr kumimoji="0" lang="en-US" sz="2400" b="0" i="0" u="none" strike="noStrike" kern="1200" cap="none" spc="0" normalizeH="0" baseline="0" noProof="0">
                <a:ln>
                  <a:noFill/>
                </a:ln>
                <a:solidFill>
                  <a:srgbClr val="66FFFF"/>
                </a:solidFill>
                <a:effectLst/>
                <a:uLnTx/>
                <a:uFillTx/>
                <a:latin typeface="Arial" panose="020B0604020202020204" pitchFamily="34" charset="0"/>
                <a:ea typeface="Gill Sans" charset="0"/>
                <a:cs typeface="Arial" panose="020B0604020202020204" pitchFamily="34" charset="0"/>
              </a:rPr>
              <a:t>.</a:t>
            </a:r>
            <a:endParaRPr kumimoji="0" lang="en-US" sz="2400" b="0" i="0" u="none" strike="noStrike" kern="1200" cap="none" spc="0" normalizeH="0" baseline="-25000" noProof="0">
              <a:ln>
                <a:noFill/>
              </a:ln>
              <a:solidFill>
                <a:srgbClr val="66FFFF"/>
              </a:solidFill>
              <a:effectLst/>
              <a:uLnTx/>
              <a:uFillTx/>
              <a:latin typeface="Arial" panose="020B0604020202020204" pitchFamily="34" charset="0"/>
              <a:ea typeface="Gill Sans" charset="0"/>
              <a:cs typeface="Arial" panose="020B0604020202020204" pitchFamily="34" charset="0"/>
            </a:endParaRPr>
          </a:p>
        </p:txBody>
      </p:sp>
      <p:sp>
        <p:nvSpPr>
          <p:cNvPr id="8" name="TextBox 7"/>
          <p:cNvSpPr txBox="1"/>
          <p:nvPr/>
        </p:nvSpPr>
        <p:spPr>
          <a:xfrm>
            <a:off x="4186845" y="6144772"/>
            <a:ext cx="4830218"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FA00"/>
                </a:solidFill>
                <a:effectLst/>
                <a:uLnTx/>
                <a:uFillTx/>
                <a:latin typeface="Gill Sans" charset="0"/>
                <a:ea typeface="Gill Sans" charset="0"/>
                <a:cs typeface="Gill Sans" charset="0"/>
              </a:rPr>
              <a:t>Carbon-free Energy Cost ($/MWh)</a:t>
            </a:r>
            <a:endParaRPr kumimoji="0" lang="en-US" sz="2400" b="0" i="0" u="none" strike="noStrike" kern="1200" cap="none" spc="0" normalizeH="0" baseline="-25000" noProof="0">
              <a:ln>
                <a:noFill/>
              </a:ln>
              <a:solidFill>
                <a:srgbClr val="00FA00"/>
              </a:solidFill>
              <a:effectLst/>
              <a:uLnTx/>
              <a:uFillTx/>
              <a:latin typeface="Gill Sans" charset="0"/>
              <a:ea typeface="Gill Sans" charset="0"/>
              <a:cs typeface="Gill Sans" charset="0"/>
            </a:endParaRPr>
          </a:p>
        </p:txBody>
      </p:sp>
      <p:cxnSp>
        <p:nvCxnSpPr>
          <p:cNvPr id="19" name="Straight Connector 18">
            <a:extLst>
              <a:ext uri="{FF2B5EF4-FFF2-40B4-BE49-F238E27FC236}">
                <a16:creationId xmlns:a16="http://schemas.microsoft.com/office/drawing/2014/main" id="{CF67A4BF-19C9-A940-9F00-7CBA67A4D54D}"/>
              </a:ext>
            </a:extLst>
          </p:cNvPr>
          <p:cNvCxnSpPr/>
          <p:nvPr/>
        </p:nvCxnSpPr>
        <p:spPr>
          <a:xfrm flipH="1" flipV="1">
            <a:off x="3782906" y="3602963"/>
            <a:ext cx="3626068" cy="1949"/>
          </a:xfrm>
          <a:prstGeom prst="line">
            <a:avLst/>
          </a:prstGeom>
          <a:ln w="38100" cmpd="sng">
            <a:solidFill>
              <a:srgbClr val="00FA00"/>
            </a:solidFill>
            <a:prstDash val="sysDash"/>
          </a:ln>
        </p:spPr>
        <p:style>
          <a:lnRef idx="2">
            <a:schemeClr val="accent1"/>
          </a:lnRef>
          <a:fillRef idx="0">
            <a:schemeClr val="accent1"/>
          </a:fillRef>
          <a:effectRef idx="1">
            <a:schemeClr val="accent1"/>
          </a:effectRef>
          <a:fontRef idx="minor">
            <a:schemeClr val="tx1"/>
          </a:fontRef>
        </p:style>
      </p:cxnSp>
      <p:graphicFrame>
        <p:nvGraphicFramePr>
          <p:cNvPr id="20" name="Chart 19">
            <a:extLst>
              <a:ext uri="{FF2B5EF4-FFF2-40B4-BE49-F238E27FC236}">
                <a16:creationId xmlns:a16="http://schemas.microsoft.com/office/drawing/2014/main" id="{55503BBC-3770-E148-BA39-776D830574E4}"/>
              </a:ext>
            </a:extLst>
          </p:cNvPr>
          <p:cNvGraphicFramePr/>
          <p:nvPr/>
        </p:nvGraphicFramePr>
        <p:xfrm>
          <a:off x="3001018" y="2038868"/>
          <a:ext cx="6680886" cy="4105904"/>
        </p:xfrm>
        <a:graphic>
          <a:graphicData uri="http://schemas.openxmlformats.org/drawingml/2006/chart">
            <c:chart xmlns:c="http://schemas.openxmlformats.org/drawingml/2006/chart" xmlns:r="http://schemas.openxmlformats.org/officeDocument/2006/relationships" r:id="rId3"/>
          </a:graphicData>
        </a:graphic>
      </p:graphicFrame>
      <p:sp>
        <p:nvSpPr>
          <p:cNvPr id="21" name="TextBox 20">
            <a:extLst>
              <a:ext uri="{FF2B5EF4-FFF2-40B4-BE49-F238E27FC236}">
                <a16:creationId xmlns:a16="http://schemas.microsoft.com/office/drawing/2014/main" id="{A1AA3B15-F23D-AC40-9F28-016AAEB1D868}"/>
              </a:ext>
            </a:extLst>
          </p:cNvPr>
          <p:cNvSpPr txBox="1"/>
          <p:nvPr/>
        </p:nvSpPr>
        <p:spPr>
          <a:xfrm>
            <a:off x="1512667" y="3058372"/>
            <a:ext cx="1355836"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FA00"/>
                </a:solidFill>
                <a:effectLst/>
                <a:uLnTx/>
                <a:uFillTx/>
                <a:latin typeface="Gill Sans" charset="0"/>
                <a:ea typeface="Gill Sans" charset="0"/>
                <a:cs typeface="Gill Sans" charset="0"/>
              </a:rPr>
              <a:t>$/kg-H</a:t>
            </a:r>
            <a:r>
              <a:rPr kumimoji="0" lang="en-US" sz="2400" b="0" i="0" u="none" strike="noStrike" kern="1200" cap="none" spc="0" normalizeH="0" baseline="-25000" noProof="0">
                <a:ln>
                  <a:noFill/>
                </a:ln>
                <a:solidFill>
                  <a:srgbClr val="00FA00"/>
                </a:solidFill>
                <a:effectLst/>
                <a:uLnTx/>
                <a:uFillTx/>
                <a:latin typeface="Gill Sans" charset="0"/>
                <a:ea typeface="Gill Sans" charset="0"/>
                <a:cs typeface="Gill Sans" charset="0"/>
              </a:rPr>
              <a:t>2</a:t>
            </a:r>
          </a:p>
        </p:txBody>
      </p:sp>
      <p:cxnSp>
        <p:nvCxnSpPr>
          <p:cNvPr id="22" name="Straight Connector 21">
            <a:extLst>
              <a:ext uri="{FF2B5EF4-FFF2-40B4-BE49-F238E27FC236}">
                <a16:creationId xmlns:a16="http://schemas.microsoft.com/office/drawing/2014/main" id="{E1F9A818-53E2-2F40-AA26-4964C1F789D4}"/>
              </a:ext>
            </a:extLst>
          </p:cNvPr>
          <p:cNvCxnSpPr>
            <a:cxnSpLocks/>
          </p:cNvCxnSpPr>
          <p:nvPr/>
        </p:nvCxnSpPr>
        <p:spPr>
          <a:xfrm>
            <a:off x="5667806" y="4206614"/>
            <a:ext cx="0" cy="1451539"/>
          </a:xfrm>
          <a:prstGeom prst="line">
            <a:avLst/>
          </a:prstGeom>
          <a:ln w="38100" cmpd="sng">
            <a:solidFill>
              <a:srgbClr val="73FEFF"/>
            </a:solidFill>
            <a:prstDash val="sysDash"/>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49D6CB3E-2296-BF41-B9BB-299A1284FE97}"/>
              </a:ext>
            </a:extLst>
          </p:cNvPr>
          <p:cNvCxnSpPr>
            <a:cxnSpLocks/>
          </p:cNvCxnSpPr>
          <p:nvPr/>
        </p:nvCxnSpPr>
        <p:spPr>
          <a:xfrm flipH="1">
            <a:off x="3782906" y="4206614"/>
            <a:ext cx="1884899" cy="0"/>
          </a:xfrm>
          <a:prstGeom prst="line">
            <a:avLst/>
          </a:prstGeom>
          <a:ln w="38100" cmpd="sng">
            <a:solidFill>
              <a:srgbClr val="00FA00"/>
            </a:solidFill>
            <a:prstDash val="sysDash"/>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BD820484-6264-B146-9CF2-AC71E715C6C5}"/>
              </a:ext>
            </a:extLst>
          </p:cNvPr>
          <p:cNvSpPr txBox="1"/>
          <p:nvPr/>
        </p:nvSpPr>
        <p:spPr>
          <a:xfrm>
            <a:off x="8190862" y="3289204"/>
            <a:ext cx="2272930" cy="830997"/>
          </a:xfrm>
          <a:prstGeom prst="rect">
            <a:avLst/>
          </a:prstGeom>
          <a:solidFill>
            <a:schemeClr val="tx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FF00"/>
                </a:solidFill>
                <a:effectLst/>
                <a:uLnTx/>
                <a:uFillTx/>
                <a:latin typeface="Gill Sans" charset="0"/>
                <a:ea typeface="Gill Sans" charset="0"/>
                <a:cs typeface="Gill Sans" charset="0"/>
              </a:rPr>
              <a:t>Thermodynamic limit</a:t>
            </a:r>
          </a:p>
        </p:txBody>
      </p:sp>
      <p:sp>
        <p:nvSpPr>
          <p:cNvPr id="26" name="Up-Down Arrow 25">
            <a:extLst>
              <a:ext uri="{FF2B5EF4-FFF2-40B4-BE49-F238E27FC236}">
                <a16:creationId xmlns:a16="http://schemas.microsoft.com/office/drawing/2014/main" id="{650187AB-64DA-304B-A2B8-A367E645CF3B}"/>
              </a:ext>
            </a:extLst>
          </p:cNvPr>
          <p:cNvSpPr/>
          <p:nvPr/>
        </p:nvSpPr>
        <p:spPr>
          <a:xfrm>
            <a:off x="4383785" y="3616677"/>
            <a:ext cx="404948" cy="600522"/>
          </a:xfrm>
          <a:prstGeom prst="upDownArrow">
            <a:avLst/>
          </a:prstGeom>
          <a:solidFill>
            <a:srgbClr val="73FB79"/>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7" name="Straight Connector 26">
            <a:extLst>
              <a:ext uri="{FF2B5EF4-FFF2-40B4-BE49-F238E27FC236}">
                <a16:creationId xmlns:a16="http://schemas.microsoft.com/office/drawing/2014/main" id="{4BC140A6-9331-524A-9C9D-676938FBF64B}"/>
              </a:ext>
            </a:extLst>
          </p:cNvPr>
          <p:cNvCxnSpPr>
            <a:cxnSpLocks/>
          </p:cNvCxnSpPr>
          <p:nvPr/>
        </p:nvCxnSpPr>
        <p:spPr>
          <a:xfrm flipV="1">
            <a:off x="3782906" y="2698654"/>
            <a:ext cx="3769799" cy="2959499"/>
          </a:xfrm>
          <a:prstGeom prst="line">
            <a:avLst/>
          </a:prstGeom>
          <a:ln w="38100">
            <a:solidFill>
              <a:schemeClr val="bg1"/>
            </a:solidFill>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ED92029D-4A09-024B-9893-B03FDCBD5E77}"/>
              </a:ext>
            </a:extLst>
          </p:cNvPr>
          <p:cNvSpPr txBox="1"/>
          <p:nvPr/>
        </p:nvSpPr>
        <p:spPr>
          <a:xfrm>
            <a:off x="6763933" y="1988782"/>
            <a:ext cx="1577545" cy="830997"/>
          </a:xfrm>
          <a:prstGeom prst="rect">
            <a:avLst/>
          </a:prstGeom>
          <a:solidFill>
            <a:schemeClr val="tx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Gill Sans" charset="0"/>
                <a:ea typeface="Gill Sans" charset="0"/>
                <a:cs typeface="Gill Sans" charset="0"/>
              </a:rPr>
              <a:t>Current</a:t>
            </a:r>
            <a:br>
              <a:rPr kumimoji="0" lang="en-US" sz="2400" b="0" i="0" u="none" strike="noStrike" kern="1200" cap="none" spc="0" normalizeH="0" baseline="0" noProof="0">
                <a:ln>
                  <a:noFill/>
                </a:ln>
                <a:solidFill>
                  <a:prstClr val="white"/>
                </a:solidFill>
                <a:effectLst/>
                <a:uLnTx/>
                <a:uFillTx/>
                <a:latin typeface="Gill Sans" charset="0"/>
                <a:ea typeface="Gill Sans" charset="0"/>
                <a:cs typeface="Gill Sans" charset="0"/>
              </a:rPr>
            </a:br>
            <a:r>
              <a:rPr kumimoji="0" lang="en-US" sz="2400" b="0" i="0" u="none" strike="noStrike" kern="1200" cap="none" spc="0" normalizeH="0" baseline="0" noProof="0">
                <a:ln>
                  <a:noFill/>
                </a:ln>
                <a:solidFill>
                  <a:prstClr val="white"/>
                </a:solidFill>
                <a:effectLst/>
                <a:uLnTx/>
                <a:uFillTx/>
                <a:latin typeface="Gill Sans" charset="0"/>
                <a:ea typeface="Gill Sans" charset="0"/>
                <a:cs typeface="Gill Sans" charset="0"/>
              </a:rPr>
              <a:t>technology</a:t>
            </a:r>
          </a:p>
        </p:txBody>
      </p:sp>
      <p:cxnSp>
        <p:nvCxnSpPr>
          <p:cNvPr id="13" name="Straight Connector 12">
            <a:extLst>
              <a:ext uri="{FF2B5EF4-FFF2-40B4-BE49-F238E27FC236}">
                <a16:creationId xmlns:a16="http://schemas.microsoft.com/office/drawing/2014/main" id="{911BBD61-A82D-D74D-9214-2287D6972373}"/>
              </a:ext>
            </a:extLst>
          </p:cNvPr>
          <p:cNvCxnSpPr/>
          <p:nvPr/>
        </p:nvCxnSpPr>
        <p:spPr>
          <a:xfrm flipH="1">
            <a:off x="3782906" y="4607622"/>
            <a:ext cx="1884899" cy="0"/>
          </a:xfrm>
          <a:prstGeom prst="line">
            <a:avLst/>
          </a:prstGeom>
          <a:ln w="38100">
            <a:solidFill>
              <a:schemeClr val="bg1"/>
            </a:solidFill>
            <a:prstDash val="lg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1568086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7DFF363-D140-C242-A278-417EDC015AD7}"/>
              </a:ext>
            </a:extLst>
          </p:cNvPr>
          <p:cNvPicPr>
            <a:picLocks noChangeAspect="1"/>
          </p:cNvPicPr>
          <p:nvPr/>
        </p:nvPicPr>
        <p:blipFill rotWithShape="1">
          <a:blip r:embed="rId2"/>
          <a:srcRect t="12122" r="2307" b="5281"/>
          <a:stretch/>
        </p:blipFill>
        <p:spPr>
          <a:xfrm>
            <a:off x="651919" y="626173"/>
            <a:ext cx="10938398" cy="6142757"/>
          </a:xfrm>
          <a:prstGeom prst="rect">
            <a:avLst/>
          </a:prstGeom>
        </p:spPr>
      </p:pic>
      <p:sp>
        <p:nvSpPr>
          <p:cNvPr id="4" name="TextBox 3">
            <a:extLst>
              <a:ext uri="{FF2B5EF4-FFF2-40B4-BE49-F238E27FC236}">
                <a16:creationId xmlns:a16="http://schemas.microsoft.com/office/drawing/2014/main" id="{AB4032A7-809C-5647-9B70-82DE153B55BE}"/>
              </a:ext>
            </a:extLst>
          </p:cNvPr>
          <p:cNvSpPr txBox="1"/>
          <p:nvPr/>
        </p:nvSpPr>
        <p:spPr>
          <a:xfrm>
            <a:off x="1752272" y="133730"/>
            <a:ext cx="8562109" cy="492443"/>
          </a:xfrm>
          <a:prstGeom prst="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a:ln>
                  <a:noFill/>
                </a:ln>
                <a:solidFill>
                  <a:srgbClr val="0432FF"/>
                </a:solidFill>
                <a:effectLst/>
                <a:uLnTx/>
                <a:uFillTx/>
                <a:latin typeface="Book Antiqua" panose="02040602050305030304" pitchFamily="18" charset="0"/>
                <a:ea typeface="+mn-ea"/>
                <a:cs typeface="+mn-cs"/>
              </a:rPr>
              <a:t>Cereal crop yield vs. fertilizer application (2014)</a:t>
            </a:r>
          </a:p>
        </p:txBody>
      </p:sp>
      <p:pic>
        <p:nvPicPr>
          <p:cNvPr id="5" name="Picture 4">
            <a:extLst>
              <a:ext uri="{FF2B5EF4-FFF2-40B4-BE49-F238E27FC236}">
                <a16:creationId xmlns:a16="http://schemas.microsoft.com/office/drawing/2014/main" id="{D72C1E75-42B5-224B-94FE-A6FCF78AC27B}"/>
              </a:ext>
            </a:extLst>
          </p:cNvPr>
          <p:cNvPicPr>
            <a:picLocks noChangeAspect="1"/>
          </p:cNvPicPr>
          <p:nvPr/>
        </p:nvPicPr>
        <p:blipFill rotWithShape="1">
          <a:blip r:embed="rId3"/>
          <a:srcRect l="14633" r="77315"/>
          <a:stretch/>
        </p:blipFill>
        <p:spPr>
          <a:xfrm>
            <a:off x="-486990" y="50633"/>
            <a:ext cx="362683" cy="6501414"/>
          </a:xfrm>
          <a:prstGeom prst="rect">
            <a:avLst/>
          </a:prstGeom>
        </p:spPr>
      </p:pic>
      <p:sp>
        <p:nvSpPr>
          <p:cNvPr id="6" name="TextBox 5">
            <a:extLst>
              <a:ext uri="{FF2B5EF4-FFF2-40B4-BE49-F238E27FC236}">
                <a16:creationId xmlns:a16="http://schemas.microsoft.com/office/drawing/2014/main" id="{D0AAA496-6E76-8A4D-8184-11A78669A6EB}"/>
              </a:ext>
            </a:extLst>
          </p:cNvPr>
          <p:cNvSpPr txBox="1"/>
          <p:nvPr/>
        </p:nvSpPr>
        <p:spPr>
          <a:xfrm>
            <a:off x="2101984" y="682332"/>
            <a:ext cx="4521840" cy="156966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8F00"/>
                </a:solidFill>
                <a:effectLst/>
                <a:uLnTx/>
                <a:uFillTx/>
                <a:latin typeface="Arial"/>
                <a:ea typeface="+mn-ea"/>
                <a:cs typeface="+mn-cs"/>
              </a:rPr>
              <a:t>U.S. uses ~ 100x more fertilizer and grows ~ 20x more kg of cereal /hectare than Niger and ~ 6x more than Nigeria.</a:t>
            </a:r>
          </a:p>
        </p:txBody>
      </p:sp>
      <p:cxnSp>
        <p:nvCxnSpPr>
          <p:cNvPr id="8" name="Straight Connector 7">
            <a:extLst>
              <a:ext uri="{FF2B5EF4-FFF2-40B4-BE49-F238E27FC236}">
                <a16:creationId xmlns:a16="http://schemas.microsoft.com/office/drawing/2014/main" id="{5D2A1B87-1665-6D49-99C7-889E98224E97}"/>
              </a:ext>
            </a:extLst>
          </p:cNvPr>
          <p:cNvCxnSpPr>
            <a:cxnSpLocks/>
          </p:cNvCxnSpPr>
          <p:nvPr/>
        </p:nvCxnSpPr>
        <p:spPr>
          <a:xfrm flipV="1">
            <a:off x="2861953" y="1163782"/>
            <a:ext cx="7042068" cy="4275116"/>
          </a:xfrm>
          <a:prstGeom prst="line">
            <a:avLst/>
          </a:prstGeom>
          <a:ln w="38100">
            <a:solidFill>
              <a:srgbClr val="008F00"/>
            </a:solidFill>
            <a:prstDash val="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92D5E79E-84E6-C341-9835-82E940923884}"/>
              </a:ext>
            </a:extLst>
          </p:cNvPr>
          <p:cNvSpPr txBox="1"/>
          <p:nvPr/>
        </p:nvSpPr>
        <p:spPr>
          <a:xfrm>
            <a:off x="6723054" y="1570996"/>
            <a:ext cx="1821339" cy="400110"/>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mn-cs"/>
              </a:rPr>
              <a:t>United States</a:t>
            </a:r>
          </a:p>
        </p:txBody>
      </p:sp>
      <p:sp>
        <p:nvSpPr>
          <p:cNvPr id="9" name="TextBox 8">
            <a:extLst>
              <a:ext uri="{FF2B5EF4-FFF2-40B4-BE49-F238E27FC236}">
                <a16:creationId xmlns:a16="http://schemas.microsoft.com/office/drawing/2014/main" id="{E278157D-9768-9045-9B82-0166AA1FAFE3}"/>
              </a:ext>
            </a:extLst>
          </p:cNvPr>
          <p:cNvSpPr txBox="1"/>
          <p:nvPr/>
        </p:nvSpPr>
        <p:spPr>
          <a:xfrm>
            <a:off x="3052840" y="5173503"/>
            <a:ext cx="749727" cy="298736"/>
          </a:xfrm>
          <a:prstGeom prst="rect">
            <a:avLst/>
          </a:prstGeom>
          <a:solidFill>
            <a:schemeClr val="bg1"/>
          </a:solidFill>
        </p:spPr>
        <p:txBody>
          <a:bodyPr wrap="square" rtlCol="0">
            <a:spAutoFit/>
          </a:bodyPr>
          <a:lstStyle/>
          <a:p>
            <a:pPr marL="0" marR="0" lvl="0" indent="0" algn="l" defTabSz="457200" rtl="0" eaLnBrk="1" fontAlgn="auto" latinLnBrk="0" hangingPunct="1">
              <a:lnSpc>
                <a:spcPts val="156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rial"/>
                <a:ea typeface="+mn-ea"/>
                <a:cs typeface="+mn-cs"/>
              </a:rPr>
              <a:t>Niger</a:t>
            </a:r>
          </a:p>
        </p:txBody>
      </p:sp>
      <p:sp>
        <p:nvSpPr>
          <p:cNvPr id="10" name="TextBox 9">
            <a:extLst>
              <a:ext uri="{FF2B5EF4-FFF2-40B4-BE49-F238E27FC236}">
                <a16:creationId xmlns:a16="http://schemas.microsoft.com/office/drawing/2014/main" id="{8BF0CA3A-B977-3142-A373-327D9C095A06}"/>
              </a:ext>
            </a:extLst>
          </p:cNvPr>
          <p:cNvSpPr txBox="1"/>
          <p:nvPr/>
        </p:nvSpPr>
        <p:spPr>
          <a:xfrm>
            <a:off x="4811016" y="3566732"/>
            <a:ext cx="965316" cy="310341"/>
          </a:xfrm>
          <a:prstGeom prst="rect">
            <a:avLst/>
          </a:prstGeom>
          <a:solidFill>
            <a:schemeClr val="bg1"/>
          </a:solidFill>
        </p:spPr>
        <p:txBody>
          <a:bodyPr wrap="square" rtlCol="0">
            <a:spAutoFit/>
          </a:bodyPr>
          <a:lstStyle/>
          <a:p>
            <a:pPr marL="0" marR="0" lvl="0" indent="0" algn="ctr" defTabSz="457200" rtl="0" eaLnBrk="1" fontAlgn="auto" latinLnBrk="0" hangingPunct="1">
              <a:lnSpc>
                <a:spcPts val="166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rial"/>
                <a:ea typeface="+mn-ea"/>
                <a:cs typeface="+mn-cs"/>
              </a:rPr>
              <a:t>Nigeria</a:t>
            </a:r>
          </a:p>
        </p:txBody>
      </p:sp>
      <p:sp>
        <p:nvSpPr>
          <p:cNvPr id="7" name="Oval 6">
            <a:extLst>
              <a:ext uri="{FF2B5EF4-FFF2-40B4-BE49-F238E27FC236}">
                <a16:creationId xmlns:a16="http://schemas.microsoft.com/office/drawing/2014/main" id="{7A44D1B3-8355-4C47-B85E-73F7C072FB1D}"/>
              </a:ext>
            </a:extLst>
          </p:cNvPr>
          <p:cNvSpPr/>
          <p:nvPr/>
        </p:nvSpPr>
        <p:spPr bwMode="auto">
          <a:xfrm>
            <a:off x="4942031" y="3893368"/>
            <a:ext cx="199246" cy="205421"/>
          </a:xfrm>
          <a:prstGeom prst="ellipse">
            <a:avLst/>
          </a:prstGeom>
          <a:solidFill>
            <a:srgbClr val="7892CE"/>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1" name="Oval 10">
            <a:extLst>
              <a:ext uri="{FF2B5EF4-FFF2-40B4-BE49-F238E27FC236}">
                <a16:creationId xmlns:a16="http://schemas.microsoft.com/office/drawing/2014/main" id="{F2E4B292-252E-9B4D-9D78-09AD0811179F}"/>
              </a:ext>
            </a:extLst>
          </p:cNvPr>
          <p:cNvSpPr>
            <a:spLocks noChangeAspect="1"/>
          </p:cNvSpPr>
          <p:nvPr/>
        </p:nvSpPr>
        <p:spPr bwMode="auto">
          <a:xfrm>
            <a:off x="2997976" y="5285931"/>
            <a:ext cx="109728" cy="113129"/>
          </a:xfrm>
          <a:prstGeom prst="ellipse">
            <a:avLst/>
          </a:prstGeom>
          <a:solidFill>
            <a:srgbClr val="7892CE"/>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15346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C32B458-9390-4F41-BE0A-B73FFD6DA99D}"/>
              </a:ext>
            </a:extLst>
          </p:cNvPr>
          <p:cNvPicPr>
            <a:picLocks noChangeAspect="1"/>
          </p:cNvPicPr>
          <p:nvPr/>
        </p:nvPicPr>
        <p:blipFill rotWithShape="1">
          <a:blip r:embed="rId2"/>
          <a:srcRect l="41332"/>
          <a:stretch/>
        </p:blipFill>
        <p:spPr>
          <a:xfrm>
            <a:off x="5362606" y="1657515"/>
            <a:ext cx="5268818" cy="3771186"/>
          </a:xfrm>
          <a:prstGeom prst="rect">
            <a:avLst/>
          </a:prstGeom>
        </p:spPr>
      </p:pic>
      <p:sp>
        <p:nvSpPr>
          <p:cNvPr id="2" name="Rectangle 1">
            <a:extLst>
              <a:ext uri="{FF2B5EF4-FFF2-40B4-BE49-F238E27FC236}">
                <a16:creationId xmlns:a16="http://schemas.microsoft.com/office/drawing/2014/main" id="{C113C957-55AC-ED47-86BB-2AD53B539F2E}"/>
              </a:ext>
            </a:extLst>
          </p:cNvPr>
          <p:cNvSpPr/>
          <p:nvPr/>
        </p:nvSpPr>
        <p:spPr>
          <a:xfrm>
            <a:off x="2180898" y="5934448"/>
            <a:ext cx="7911925" cy="646331"/>
          </a:xfrm>
          <a:prstGeom prst="rect">
            <a:avLst/>
          </a:prstGeom>
        </p:spPr>
        <p:txBody>
          <a:bodyPr wrap="square">
            <a:spAutoFit/>
          </a:bodyPr>
          <a:lstStyle/>
          <a:p>
            <a:pPr defTabSz="342900">
              <a:defRPr/>
            </a:pPr>
            <a:r>
              <a:rPr lang="en-US">
                <a:solidFill>
                  <a:srgbClr val="000000"/>
                </a:solidFill>
                <a:latin typeface="Helvetica" pitchFamily="2" charset="0"/>
                <a:ea typeface="ＭＳ Ｐゴシック"/>
              </a:rPr>
              <a:t>Source: “The biomass distribution on Earth,” </a:t>
            </a:r>
            <a:r>
              <a:rPr lang="en-US" err="1">
                <a:solidFill>
                  <a:srgbClr val="000000"/>
                </a:solidFill>
                <a:latin typeface="Helvetica" pitchFamily="2" charset="0"/>
                <a:ea typeface="ＭＳ Ｐゴシック"/>
              </a:rPr>
              <a:t>Yinon</a:t>
            </a:r>
            <a:r>
              <a:rPr lang="en-US">
                <a:solidFill>
                  <a:srgbClr val="000000"/>
                </a:solidFill>
                <a:latin typeface="Helvetica" pitchFamily="2" charset="0"/>
                <a:ea typeface="ＭＳ Ｐゴシック"/>
              </a:rPr>
              <a:t> Bar-Ona, Rob Phillips, Ron Milo, PNAS (2018), </a:t>
            </a:r>
            <a:r>
              <a:rPr lang="en-US">
                <a:solidFill>
                  <a:srgbClr val="FF0000"/>
                </a:solidFill>
                <a:latin typeface="Helvetica" pitchFamily="2" charset="0"/>
                <a:ea typeface="ＭＳ Ｐゴシック"/>
                <a:hlinkClick r:id="rId3">
                  <a:extLst>
                    <a:ext uri="{A12FA001-AC4F-418D-AE19-62706E023703}">
                      <ahyp:hlinkClr xmlns:ahyp="http://schemas.microsoft.com/office/drawing/2018/hyperlinkcolor" val="tx"/>
                    </a:ext>
                  </a:extLst>
                </a:hlinkClick>
              </a:rPr>
              <a:t>www.pnas.org/cgi/doi/10.1073/pnas.1711842115</a:t>
            </a:r>
            <a:endParaRPr lang="en-US">
              <a:solidFill>
                <a:srgbClr val="FF0000"/>
              </a:solidFill>
              <a:latin typeface="Helvetica" pitchFamily="2" charset="0"/>
              <a:ea typeface="ＭＳ Ｐゴシック"/>
            </a:endParaRPr>
          </a:p>
        </p:txBody>
      </p:sp>
      <p:pic>
        <p:nvPicPr>
          <p:cNvPr id="3" name="Picture 2">
            <a:extLst>
              <a:ext uri="{FF2B5EF4-FFF2-40B4-BE49-F238E27FC236}">
                <a16:creationId xmlns:a16="http://schemas.microsoft.com/office/drawing/2014/main" id="{881DBBC5-6778-074C-9023-0ACE1B53FCEA}"/>
              </a:ext>
            </a:extLst>
          </p:cNvPr>
          <p:cNvPicPr>
            <a:picLocks noChangeAspect="1"/>
          </p:cNvPicPr>
          <p:nvPr/>
        </p:nvPicPr>
        <p:blipFill rotWithShape="1">
          <a:blip r:embed="rId2"/>
          <a:srcRect l="1" r="57785"/>
          <a:stretch/>
        </p:blipFill>
        <p:spPr>
          <a:xfrm>
            <a:off x="1646518" y="1652601"/>
            <a:ext cx="3791114" cy="3771186"/>
          </a:xfrm>
          <a:prstGeom prst="rect">
            <a:avLst/>
          </a:prstGeom>
        </p:spPr>
      </p:pic>
      <p:sp>
        <p:nvSpPr>
          <p:cNvPr id="4" name="TextBox 3">
            <a:extLst>
              <a:ext uri="{FF2B5EF4-FFF2-40B4-BE49-F238E27FC236}">
                <a16:creationId xmlns:a16="http://schemas.microsoft.com/office/drawing/2014/main" id="{F5D6F53D-D491-D74A-8400-872BFC0BFA77}"/>
              </a:ext>
            </a:extLst>
          </p:cNvPr>
          <p:cNvSpPr txBox="1"/>
          <p:nvPr/>
        </p:nvSpPr>
        <p:spPr>
          <a:xfrm>
            <a:off x="2698898" y="752327"/>
            <a:ext cx="7871566" cy="461665"/>
          </a:xfrm>
          <a:prstGeom prst="rect">
            <a:avLst/>
          </a:prstGeom>
          <a:noFill/>
        </p:spPr>
        <p:txBody>
          <a:bodyPr wrap="square" rtlCol="0">
            <a:spAutoFit/>
          </a:bodyPr>
          <a:lstStyle/>
          <a:p>
            <a:pPr marL="257175" indent="-257175" defTabSz="342900">
              <a:buFont typeface="Arial" panose="020B0604020202020204" pitchFamily="34" charset="0"/>
              <a:buChar char="•"/>
              <a:defRPr/>
            </a:pPr>
            <a:r>
              <a:rPr lang="en-US" sz="2400" b="1">
                <a:solidFill>
                  <a:srgbClr val="FF0000"/>
                </a:solidFill>
                <a:latin typeface="Calibri" panose="020F0502020204030204" pitchFamily="34" charset="0"/>
                <a:ea typeface="ＭＳ Ｐゴシック"/>
                <a:cs typeface="Calibri" panose="020F0502020204030204" pitchFamily="34" charset="0"/>
              </a:rPr>
              <a:t>Arthropods:</a:t>
            </a:r>
            <a:r>
              <a:rPr lang="en-US" sz="2400">
                <a:solidFill>
                  <a:srgbClr val="FF0000"/>
                </a:solidFill>
                <a:latin typeface="Calibri" panose="020F0502020204030204" pitchFamily="34" charset="0"/>
                <a:ea typeface="ＭＳ Ｐゴシック"/>
                <a:cs typeface="Calibri" panose="020F0502020204030204" pitchFamily="34" charset="0"/>
              </a:rPr>
              <a:t> </a:t>
            </a:r>
            <a:r>
              <a:rPr lang="en-US" sz="2400">
                <a:solidFill>
                  <a:srgbClr val="000000"/>
                </a:solidFill>
                <a:latin typeface="Calibri" panose="020F0502020204030204" pitchFamily="34" charset="0"/>
                <a:ea typeface="ＭＳ Ｐゴシック"/>
                <a:cs typeface="Calibri" panose="020F0502020204030204" pitchFamily="34" charset="0"/>
              </a:rPr>
              <a:t>Spiders, insects, millipedes, crustaceans, …</a:t>
            </a:r>
          </a:p>
        </p:txBody>
      </p:sp>
      <p:sp>
        <p:nvSpPr>
          <p:cNvPr id="7" name="TextBox 6">
            <a:extLst>
              <a:ext uri="{FF2B5EF4-FFF2-40B4-BE49-F238E27FC236}">
                <a16:creationId xmlns:a16="http://schemas.microsoft.com/office/drawing/2014/main" id="{93ECD8A3-834A-BB4E-A649-2C8B26C8B285}"/>
              </a:ext>
            </a:extLst>
          </p:cNvPr>
          <p:cNvSpPr txBox="1"/>
          <p:nvPr/>
        </p:nvSpPr>
        <p:spPr>
          <a:xfrm>
            <a:off x="2575325" y="1191902"/>
            <a:ext cx="7733684" cy="461665"/>
          </a:xfrm>
          <a:prstGeom prst="rect">
            <a:avLst/>
          </a:prstGeom>
          <a:noFill/>
        </p:spPr>
        <p:txBody>
          <a:bodyPr wrap="square" rtlCol="0">
            <a:spAutoFit/>
          </a:bodyPr>
          <a:lstStyle/>
          <a:p>
            <a:pPr marL="257175" indent="-257175" algn="ctr" defTabSz="342900">
              <a:buFont typeface="Arial" panose="020B0604020202020204" pitchFamily="34" charset="0"/>
              <a:buChar char="•"/>
              <a:defRPr/>
            </a:pPr>
            <a:r>
              <a:rPr lang="en-US" sz="2400" b="1">
                <a:solidFill>
                  <a:srgbClr val="FF0000"/>
                </a:solidFill>
                <a:latin typeface="Calibri" panose="020F0502020204030204" pitchFamily="34" charset="0"/>
                <a:ea typeface="ＭＳ Ｐゴシック"/>
                <a:cs typeface="Calibri" panose="020F0502020204030204" pitchFamily="34" charset="0"/>
              </a:rPr>
              <a:t>Livestock + human biomass is  96% of all mammal mass.</a:t>
            </a:r>
          </a:p>
        </p:txBody>
      </p:sp>
      <p:sp>
        <p:nvSpPr>
          <p:cNvPr id="5" name="Oval 4">
            <a:extLst>
              <a:ext uri="{FF2B5EF4-FFF2-40B4-BE49-F238E27FC236}">
                <a16:creationId xmlns:a16="http://schemas.microsoft.com/office/drawing/2014/main" id="{6BF4705B-22D5-6247-8EAF-295BB597CD5C}"/>
              </a:ext>
            </a:extLst>
          </p:cNvPr>
          <p:cNvSpPr/>
          <p:nvPr/>
        </p:nvSpPr>
        <p:spPr bwMode="auto">
          <a:xfrm>
            <a:off x="4559808" y="4424043"/>
            <a:ext cx="1036320" cy="963168"/>
          </a:xfrm>
          <a:prstGeom prst="ellipse">
            <a:avLst/>
          </a:prstGeom>
          <a:noFill/>
          <a:ln w="28575" cap="flat" cmpd="sng" algn="ctr">
            <a:solidFill>
              <a:srgbClr val="FF0000"/>
            </a:solidFill>
            <a:prstDash val="solid"/>
            <a:round/>
            <a:headEnd type="none" w="med" len="med"/>
            <a:tailEnd type="none" w="med" len="med"/>
          </a:ln>
          <a:effectLst>
            <a:prstShdw prst="shdw13" dist="53882" dir="13500000">
              <a:schemeClr val="bg2">
                <a:alpha val="50000"/>
              </a:schemeClr>
            </a:prstShdw>
          </a:effectLst>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endParaRPr lang="en-US">
              <a:solidFill>
                <a:srgbClr val="000000"/>
              </a:solidFill>
              <a:latin typeface="Arial" pitchFamily="34" charset="0"/>
            </a:endParaRPr>
          </a:p>
        </p:txBody>
      </p:sp>
      <p:sp>
        <p:nvSpPr>
          <p:cNvPr id="6" name="Rounded Rectangle 5">
            <a:extLst>
              <a:ext uri="{FF2B5EF4-FFF2-40B4-BE49-F238E27FC236}">
                <a16:creationId xmlns:a16="http://schemas.microsoft.com/office/drawing/2014/main" id="{D85DB0D0-0C97-8F4C-9A70-9C22D83FE5AF}"/>
              </a:ext>
            </a:extLst>
          </p:cNvPr>
          <p:cNvSpPr/>
          <p:nvPr/>
        </p:nvSpPr>
        <p:spPr bwMode="auto">
          <a:xfrm>
            <a:off x="8046720" y="4143627"/>
            <a:ext cx="2523744" cy="1158240"/>
          </a:xfrm>
          <a:prstGeom prst="roundRect">
            <a:avLst/>
          </a:prstGeom>
          <a:noFill/>
          <a:ln w="28575" cap="flat" cmpd="sng" algn="ctr">
            <a:solidFill>
              <a:srgbClr val="FF0000"/>
            </a:solidFill>
            <a:prstDash val="solid"/>
            <a:round/>
            <a:headEnd type="none" w="med" len="med"/>
            <a:tailEnd type="none" w="med" len="med"/>
          </a:ln>
          <a:effectLst>
            <a:prstShdw prst="shdw13" dist="53882" dir="13500000">
              <a:schemeClr val="bg2">
                <a:alpha val="50000"/>
              </a:schemeClr>
            </a:prstShdw>
          </a:effectLst>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endParaRPr lang="en-US">
              <a:solidFill>
                <a:srgbClr val="000000"/>
              </a:solidFill>
              <a:latin typeface="Arial" pitchFamily="34" charset="0"/>
            </a:endParaRPr>
          </a:p>
        </p:txBody>
      </p:sp>
      <p:sp>
        <p:nvSpPr>
          <p:cNvPr id="8" name="TextBox 7">
            <a:extLst>
              <a:ext uri="{FF2B5EF4-FFF2-40B4-BE49-F238E27FC236}">
                <a16:creationId xmlns:a16="http://schemas.microsoft.com/office/drawing/2014/main" id="{775EC7EA-2E0C-674A-B036-917B96DCD86F}"/>
              </a:ext>
            </a:extLst>
          </p:cNvPr>
          <p:cNvSpPr txBox="1"/>
          <p:nvPr/>
        </p:nvSpPr>
        <p:spPr>
          <a:xfrm>
            <a:off x="1820803" y="162935"/>
            <a:ext cx="8972011" cy="523220"/>
          </a:xfrm>
          <a:prstGeom prst="rect">
            <a:avLst/>
          </a:prstGeom>
          <a:noFill/>
        </p:spPr>
        <p:txBody>
          <a:bodyPr wrap="square" rtlCol="0">
            <a:spAutoFit/>
          </a:bodyPr>
          <a:lstStyle/>
          <a:p>
            <a:pPr algn="ctr"/>
            <a:r>
              <a:rPr lang="en-US" sz="2800">
                <a:solidFill>
                  <a:srgbClr val="0432FF"/>
                </a:solidFill>
              </a:rPr>
              <a:t>The Biomass Distribution on Earth</a:t>
            </a:r>
          </a:p>
        </p:txBody>
      </p:sp>
    </p:spTree>
    <p:extLst>
      <p:ext uri="{BB962C8B-B14F-4D97-AF65-F5344CB8AC3E}">
        <p14:creationId xmlns:p14="http://schemas.microsoft.com/office/powerpoint/2010/main" val="1265686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animBg="1"/>
      <p:bldP spid="6"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86A5DF9-86D9-1340-B625-68D85F6CC24C}"/>
              </a:ext>
            </a:extLst>
          </p:cNvPr>
          <p:cNvSpPr>
            <a:spLocks noGrp="1"/>
          </p:cNvSpPr>
          <p:nvPr>
            <p:ph type="sldNum" sz="quarter" idx="12"/>
          </p:nvPr>
        </p:nvSpPr>
        <p:spPr/>
        <p:txBody>
          <a:bodyPr/>
          <a:lstStyle/>
          <a:p>
            <a:pPr>
              <a:defRPr/>
            </a:pPr>
            <a:fld id="{51160B15-8816-4A5D-ADCD-75740169F71A}" type="slidenum">
              <a:rPr lang="en-US">
                <a:solidFill>
                  <a:srgbClr val="000000"/>
                </a:solidFill>
              </a:rPr>
              <a:pPr>
                <a:defRPr/>
              </a:pPr>
              <a:t>74</a:t>
            </a:fld>
            <a:endParaRPr lang="en-US">
              <a:solidFill>
                <a:srgbClr val="000000"/>
              </a:solidFill>
            </a:endParaRPr>
          </a:p>
        </p:txBody>
      </p:sp>
      <p:pic>
        <p:nvPicPr>
          <p:cNvPr id="3" name="Picture 2">
            <a:extLst>
              <a:ext uri="{FF2B5EF4-FFF2-40B4-BE49-F238E27FC236}">
                <a16:creationId xmlns:a16="http://schemas.microsoft.com/office/drawing/2014/main" id="{799BC328-EABE-ED4F-B347-6CB6BE303257}"/>
              </a:ext>
            </a:extLst>
          </p:cNvPr>
          <p:cNvPicPr>
            <a:picLocks noChangeAspect="1"/>
          </p:cNvPicPr>
          <p:nvPr/>
        </p:nvPicPr>
        <p:blipFill>
          <a:blip r:embed="rId2"/>
          <a:stretch>
            <a:fillRect/>
          </a:stretch>
        </p:blipFill>
        <p:spPr>
          <a:xfrm>
            <a:off x="2195410" y="878390"/>
            <a:ext cx="7975600" cy="5843086"/>
          </a:xfrm>
          <a:prstGeom prst="rect">
            <a:avLst/>
          </a:prstGeom>
        </p:spPr>
      </p:pic>
      <p:pic>
        <p:nvPicPr>
          <p:cNvPr id="4" name="Picture 3">
            <a:extLst>
              <a:ext uri="{FF2B5EF4-FFF2-40B4-BE49-F238E27FC236}">
                <a16:creationId xmlns:a16="http://schemas.microsoft.com/office/drawing/2014/main" id="{BFD8AB3E-37EB-7446-8CF2-106E53A01419}"/>
              </a:ext>
            </a:extLst>
          </p:cNvPr>
          <p:cNvPicPr>
            <a:picLocks noChangeAspect="1"/>
          </p:cNvPicPr>
          <p:nvPr/>
        </p:nvPicPr>
        <p:blipFill>
          <a:blip r:embed="rId3"/>
          <a:stretch>
            <a:fillRect/>
          </a:stretch>
        </p:blipFill>
        <p:spPr>
          <a:xfrm>
            <a:off x="2076879" y="170347"/>
            <a:ext cx="4521606" cy="795938"/>
          </a:xfrm>
          <a:prstGeom prst="rect">
            <a:avLst/>
          </a:prstGeom>
        </p:spPr>
      </p:pic>
      <p:sp>
        <p:nvSpPr>
          <p:cNvPr id="5" name="TextBox 4">
            <a:extLst>
              <a:ext uri="{FF2B5EF4-FFF2-40B4-BE49-F238E27FC236}">
                <a16:creationId xmlns:a16="http://schemas.microsoft.com/office/drawing/2014/main" id="{203FC8D7-87DE-3447-8158-E3C4527A8D23}"/>
              </a:ext>
            </a:extLst>
          </p:cNvPr>
          <p:cNvSpPr txBox="1"/>
          <p:nvPr/>
        </p:nvSpPr>
        <p:spPr>
          <a:xfrm>
            <a:off x="5841578" y="5564111"/>
            <a:ext cx="5035127" cy="830997"/>
          </a:xfrm>
          <a:prstGeom prst="rect">
            <a:avLst/>
          </a:prstGeom>
          <a:noFill/>
        </p:spPr>
        <p:txBody>
          <a:bodyPr wrap="square" rtlCol="0">
            <a:spAutoFit/>
          </a:bodyPr>
          <a:lstStyle/>
          <a:p>
            <a:pPr algn="ctr"/>
            <a:r>
              <a:rPr lang="en-US" sz="2400" b="1">
                <a:solidFill>
                  <a:srgbClr val="C00000"/>
                </a:solidFill>
                <a:latin typeface="Arial"/>
              </a:rPr>
              <a:t>Microbes used to produce nitrogen-based fertilizer for corn</a:t>
            </a:r>
          </a:p>
        </p:txBody>
      </p:sp>
    </p:spTree>
    <p:extLst>
      <p:ext uri="{BB962C8B-B14F-4D97-AF65-F5344CB8AC3E}">
        <p14:creationId xmlns:p14="http://schemas.microsoft.com/office/powerpoint/2010/main" val="54082542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B2CE146-4599-DB42-A3F8-618FFBB6CFED}"/>
              </a:ext>
            </a:extLst>
          </p:cNvPr>
          <p:cNvSpPr>
            <a:spLocks noGrp="1"/>
          </p:cNvSpPr>
          <p:nvPr>
            <p:ph type="sldNum" sz="quarter" idx="12"/>
          </p:nvPr>
        </p:nvSpPr>
        <p:spPr/>
        <p:txBody>
          <a:bodyPr/>
          <a:lstStyle/>
          <a:p>
            <a:pPr>
              <a:defRPr/>
            </a:pPr>
            <a:fld id="{51160B15-8816-4A5D-ADCD-75740169F71A}" type="slidenum">
              <a:rPr lang="en-US" smtClean="0">
                <a:solidFill>
                  <a:srgbClr val="000000"/>
                </a:solidFill>
              </a:rPr>
              <a:pPr>
                <a:defRPr/>
              </a:pPr>
              <a:t>75</a:t>
            </a:fld>
            <a:endParaRPr lang="en-US">
              <a:solidFill>
                <a:srgbClr val="000000"/>
              </a:solidFill>
            </a:endParaRPr>
          </a:p>
        </p:txBody>
      </p:sp>
      <p:pic>
        <p:nvPicPr>
          <p:cNvPr id="4" name="Picture 3">
            <a:extLst>
              <a:ext uri="{FF2B5EF4-FFF2-40B4-BE49-F238E27FC236}">
                <a16:creationId xmlns:a16="http://schemas.microsoft.com/office/drawing/2014/main" id="{2B5A464F-986E-604D-9C04-63777F3313FA}"/>
              </a:ext>
            </a:extLst>
          </p:cNvPr>
          <p:cNvPicPr>
            <a:picLocks noChangeAspect="1"/>
          </p:cNvPicPr>
          <p:nvPr/>
        </p:nvPicPr>
        <p:blipFill>
          <a:blip r:embed="rId2"/>
          <a:stretch>
            <a:fillRect/>
          </a:stretch>
        </p:blipFill>
        <p:spPr>
          <a:xfrm>
            <a:off x="6885709" y="271894"/>
            <a:ext cx="5153885" cy="6020271"/>
          </a:xfrm>
          <a:prstGeom prst="rect">
            <a:avLst/>
          </a:prstGeom>
        </p:spPr>
      </p:pic>
      <p:sp>
        <p:nvSpPr>
          <p:cNvPr id="5" name="TextBox 4">
            <a:extLst>
              <a:ext uri="{FF2B5EF4-FFF2-40B4-BE49-F238E27FC236}">
                <a16:creationId xmlns:a16="http://schemas.microsoft.com/office/drawing/2014/main" id="{B64AFED4-1E12-654E-BE7B-E7FE5F494AF3}"/>
              </a:ext>
            </a:extLst>
          </p:cNvPr>
          <p:cNvSpPr txBox="1"/>
          <p:nvPr/>
        </p:nvSpPr>
        <p:spPr>
          <a:xfrm>
            <a:off x="7647712" y="202620"/>
            <a:ext cx="3006437" cy="461665"/>
          </a:xfrm>
          <a:prstGeom prst="rect">
            <a:avLst/>
          </a:prstGeom>
          <a:noFill/>
        </p:spPr>
        <p:txBody>
          <a:bodyPr wrap="square" rtlCol="0">
            <a:spAutoFit/>
          </a:bodyPr>
          <a:lstStyle/>
          <a:p>
            <a:pPr algn="ctr"/>
            <a:r>
              <a:rPr lang="en-US" sz="2400"/>
              <a:t>C</a:t>
            </a:r>
            <a:r>
              <a:rPr lang="en-US" sz="2400" baseline="-25000"/>
              <a:t>2</a:t>
            </a:r>
            <a:r>
              <a:rPr lang="en-US" sz="2400"/>
              <a:t>H</a:t>
            </a:r>
            <a:r>
              <a:rPr lang="en-US" sz="2400" baseline="-25000"/>
              <a:t>6</a:t>
            </a:r>
            <a:r>
              <a:rPr lang="en-US" sz="2400"/>
              <a:t> ➞ C</a:t>
            </a:r>
            <a:r>
              <a:rPr lang="en-US" sz="2400" baseline="-25000"/>
              <a:t>2</a:t>
            </a:r>
            <a:r>
              <a:rPr lang="en-US" sz="2400"/>
              <a:t>H</a:t>
            </a:r>
            <a:r>
              <a:rPr lang="en-US" sz="2400" baseline="-25000"/>
              <a:t>4</a:t>
            </a:r>
            <a:r>
              <a:rPr lang="en-US" sz="2400"/>
              <a:t>+ H</a:t>
            </a:r>
            <a:r>
              <a:rPr lang="en-US" sz="2400" baseline="-25000"/>
              <a:t>2</a:t>
            </a:r>
          </a:p>
        </p:txBody>
      </p:sp>
      <p:sp>
        <p:nvSpPr>
          <p:cNvPr id="6" name="TextBox 5">
            <a:extLst>
              <a:ext uri="{FF2B5EF4-FFF2-40B4-BE49-F238E27FC236}">
                <a16:creationId xmlns:a16="http://schemas.microsoft.com/office/drawing/2014/main" id="{AEEAD538-E69D-6A4C-AA47-73874900F711}"/>
              </a:ext>
            </a:extLst>
          </p:cNvPr>
          <p:cNvSpPr txBox="1"/>
          <p:nvPr/>
        </p:nvSpPr>
        <p:spPr>
          <a:xfrm>
            <a:off x="7315203" y="6289961"/>
            <a:ext cx="4599706" cy="461665"/>
          </a:xfrm>
          <a:prstGeom prst="rect">
            <a:avLst/>
          </a:prstGeom>
          <a:solidFill>
            <a:schemeClr val="bg1"/>
          </a:solidFill>
        </p:spPr>
        <p:txBody>
          <a:bodyPr wrap="square" rtlCol="0">
            <a:spAutoFit/>
          </a:bodyPr>
          <a:lstStyle/>
          <a:p>
            <a:pPr algn="ctr"/>
            <a:r>
              <a:rPr lang="en-US" sz="2400"/>
              <a:t>H</a:t>
            </a:r>
            <a:r>
              <a:rPr lang="en-US" sz="2400" baseline="-25000"/>
              <a:t>2</a:t>
            </a:r>
            <a:r>
              <a:rPr lang="en-US" sz="2400"/>
              <a:t>O + CO</a:t>
            </a:r>
            <a:r>
              <a:rPr lang="en-US" sz="2400" baseline="-25000"/>
              <a:t>2</a:t>
            </a:r>
            <a:r>
              <a:rPr lang="en-US" sz="2400"/>
              <a:t>➞ C</a:t>
            </a:r>
            <a:r>
              <a:rPr lang="en-US" sz="2400" baseline="-25000"/>
              <a:t>2</a:t>
            </a:r>
            <a:r>
              <a:rPr lang="en-US" sz="2400"/>
              <a:t>H</a:t>
            </a:r>
            <a:r>
              <a:rPr lang="en-US" sz="2400" baseline="-25000"/>
              <a:t>4</a:t>
            </a:r>
            <a:r>
              <a:rPr lang="en-US" sz="2400"/>
              <a:t>+ C</a:t>
            </a:r>
            <a:r>
              <a:rPr lang="en-US" sz="2400" baseline="-25000"/>
              <a:t>2</a:t>
            </a:r>
            <a:r>
              <a:rPr lang="en-US" sz="2400"/>
              <a:t>H</a:t>
            </a:r>
            <a:r>
              <a:rPr lang="en-US" sz="2400" baseline="-25000"/>
              <a:t>5</a:t>
            </a:r>
            <a:r>
              <a:rPr lang="en-US" sz="2400"/>
              <a:t>OH</a:t>
            </a:r>
          </a:p>
        </p:txBody>
      </p:sp>
      <p:pic>
        <p:nvPicPr>
          <p:cNvPr id="7" name="Picture 6">
            <a:extLst>
              <a:ext uri="{FF2B5EF4-FFF2-40B4-BE49-F238E27FC236}">
                <a16:creationId xmlns:a16="http://schemas.microsoft.com/office/drawing/2014/main" id="{6E8ACB08-DF07-5E41-8532-81CDA33BF8AD}"/>
              </a:ext>
            </a:extLst>
          </p:cNvPr>
          <p:cNvPicPr>
            <a:picLocks noChangeAspect="1"/>
          </p:cNvPicPr>
          <p:nvPr/>
        </p:nvPicPr>
        <p:blipFill>
          <a:blip r:embed="rId3"/>
          <a:stretch>
            <a:fillRect/>
          </a:stretch>
        </p:blipFill>
        <p:spPr>
          <a:xfrm>
            <a:off x="4017083" y="0"/>
            <a:ext cx="2965622" cy="6858000"/>
          </a:xfrm>
          <a:prstGeom prst="rect">
            <a:avLst/>
          </a:prstGeom>
        </p:spPr>
      </p:pic>
      <p:sp>
        <p:nvSpPr>
          <p:cNvPr id="8" name="TextBox 7">
            <a:extLst>
              <a:ext uri="{FF2B5EF4-FFF2-40B4-BE49-F238E27FC236}">
                <a16:creationId xmlns:a16="http://schemas.microsoft.com/office/drawing/2014/main" id="{7127A497-B942-9F44-83AB-926600D32F7F}"/>
              </a:ext>
            </a:extLst>
          </p:cNvPr>
          <p:cNvSpPr txBox="1"/>
          <p:nvPr/>
        </p:nvSpPr>
        <p:spPr>
          <a:xfrm>
            <a:off x="97007" y="664285"/>
            <a:ext cx="3587578" cy="5047536"/>
          </a:xfrm>
          <a:prstGeom prst="rect">
            <a:avLst/>
          </a:prstGeom>
          <a:noFill/>
        </p:spPr>
        <p:txBody>
          <a:bodyPr wrap="square" rtlCol="0">
            <a:spAutoFit/>
          </a:bodyPr>
          <a:lstStyle/>
          <a:p>
            <a:pPr algn="ctr"/>
            <a:r>
              <a:rPr lang="en-US" sz="2600">
                <a:solidFill>
                  <a:srgbClr val="0432FF"/>
                </a:solidFill>
              </a:rPr>
              <a:t>“What would it take for renewably powered electrosynthesis to displace petrochemical processes?” </a:t>
            </a:r>
          </a:p>
          <a:p>
            <a:pPr algn="ctr"/>
            <a:endParaRPr lang="en-US" sz="2400"/>
          </a:p>
          <a:p>
            <a:pPr algn="ctr"/>
            <a:r>
              <a:rPr lang="en-US" sz="2400"/>
              <a:t>Science </a:t>
            </a:r>
            <a:r>
              <a:rPr lang="en-US" sz="2400" b="1"/>
              <a:t>364</a:t>
            </a:r>
            <a:r>
              <a:rPr lang="en-US" sz="2400"/>
              <a:t>, eeav3506 (2019)</a:t>
            </a:r>
          </a:p>
          <a:p>
            <a:pPr algn="ctr"/>
            <a:endParaRPr lang="en-US" sz="2400"/>
          </a:p>
          <a:p>
            <a:pPr algn="ctr"/>
            <a:r>
              <a:rPr lang="en-US" sz="2400"/>
              <a:t>Thomas Jaramillo, Edward Sargent</a:t>
            </a:r>
          </a:p>
          <a:p>
            <a:pPr algn="ctr"/>
            <a:endParaRPr lang="en-US" sz="2400"/>
          </a:p>
          <a:p>
            <a:pPr algn="ctr"/>
            <a:endParaRPr lang="en-US" sz="2400"/>
          </a:p>
        </p:txBody>
      </p:sp>
      <p:sp>
        <p:nvSpPr>
          <p:cNvPr id="9" name="Oval 8">
            <a:extLst>
              <a:ext uri="{FF2B5EF4-FFF2-40B4-BE49-F238E27FC236}">
                <a16:creationId xmlns:a16="http://schemas.microsoft.com/office/drawing/2014/main" id="{99BEF72A-15D7-E649-9C57-63C32DA804B4}"/>
              </a:ext>
            </a:extLst>
          </p:cNvPr>
          <p:cNvSpPr/>
          <p:nvPr/>
        </p:nvSpPr>
        <p:spPr bwMode="auto">
          <a:xfrm>
            <a:off x="4294183" y="216474"/>
            <a:ext cx="2674659" cy="1002724"/>
          </a:xfrm>
          <a:prstGeom prst="ellipse">
            <a:avLst/>
          </a:prstGeom>
          <a:noFill/>
          <a:ln w="38100" cap="flat" cmpd="sng" algn="ctr">
            <a:solidFill>
              <a:srgbClr val="008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spTree>
    <p:extLst>
      <p:ext uri="{BB962C8B-B14F-4D97-AF65-F5344CB8AC3E}">
        <p14:creationId xmlns:p14="http://schemas.microsoft.com/office/powerpoint/2010/main" val="4288260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702AC90-8002-FE4E-9A1A-23567A14DE41}"/>
              </a:ext>
            </a:extLst>
          </p:cNvPr>
          <p:cNvSpPr>
            <a:spLocks noGrp="1"/>
          </p:cNvSpPr>
          <p:nvPr>
            <p:ph type="sldNum" sz="quarter" idx="12"/>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tabLst/>
              <a:defRPr/>
            </a:pPr>
            <a:fld id="{D355B805-7E02-4016-A545-A27B71C5EBD8}" type="slidenum">
              <a:rPr kumimoji="0" lang="en-US" sz="900" b="0" i="0" u="none" strike="noStrike" kern="1200" cap="none" spc="0" normalizeH="0" baseline="0" noProof="0">
                <a:ln>
                  <a:noFill/>
                </a:ln>
                <a:solidFill>
                  <a:srgbClr val="000000"/>
                </a:solidFill>
                <a:effectLst/>
                <a:uLnTx/>
                <a:uFillTx/>
                <a:latin typeface="Book Antiqua"/>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76</a:t>
            </a:fld>
            <a:endParaRPr kumimoji="0" lang="en-US" sz="900" b="0" i="0" u="none" strike="noStrike" kern="1200" cap="none" spc="0" normalizeH="0" baseline="0" noProof="0">
              <a:ln>
                <a:noFill/>
              </a:ln>
              <a:solidFill>
                <a:srgbClr val="000000"/>
              </a:solidFill>
              <a:effectLst/>
              <a:uLnTx/>
              <a:uFillTx/>
              <a:latin typeface="Book Antiqua"/>
              <a:ea typeface="+mn-ea"/>
              <a:cs typeface="+mn-cs"/>
            </a:endParaRPr>
          </a:p>
        </p:txBody>
      </p:sp>
      <p:pic>
        <p:nvPicPr>
          <p:cNvPr id="3" name="Picture 2">
            <a:extLst>
              <a:ext uri="{FF2B5EF4-FFF2-40B4-BE49-F238E27FC236}">
                <a16:creationId xmlns:a16="http://schemas.microsoft.com/office/drawing/2014/main" id="{28D35FC8-6661-6A49-A820-77BE64F13329}"/>
              </a:ext>
            </a:extLst>
          </p:cNvPr>
          <p:cNvPicPr>
            <a:picLocks noChangeAspect="1"/>
          </p:cNvPicPr>
          <p:nvPr/>
        </p:nvPicPr>
        <p:blipFill rotWithShape="1">
          <a:blip r:embed="rId2"/>
          <a:srcRect t="15947" b="10855"/>
          <a:stretch/>
        </p:blipFill>
        <p:spPr>
          <a:xfrm>
            <a:off x="1534213" y="1158241"/>
            <a:ext cx="8966666" cy="4913376"/>
          </a:xfrm>
          <a:prstGeom prst="rect">
            <a:avLst/>
          </a:prstGeom>
        </p:spPr>
      </p:pic>
      <p:sp>
        <p:nvSpPr>
          <p:cNvPr id="5" name="TextBox 4">
            <a:extLst>
              <a:ext uri="{FF2B5EF4-FFF2-40B4-BE49-F238E27FC236}">
                <a16:creationId xmlns:a16="http://schemas.microsoft.com/office/drawing/2014/main" id="{F39B55E6-5593-6742-8CAC-D7D535A15959}"/>
              </a:ext>
            </a:extLst>
          </p:cNvPr>
          <p:cNvSpPr txBox="1"/>
          <p:nvPr/>
        </p:nvSpPr>
        <p:spPr>
          <a:xfrm>
            <a:off x="1645920" y="6054649"/>
            <a:ext cx="8839200" cy="338554"/>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0000"/>
                </a:solidFill>
                <a:effectLst/>
                <a:uLnTx/>
                <a:uFillTx/>
                <a:latin typeface="Book Antiqua"/>
                <a:ea typeface="+mn-ea"/>
                <a:cs typeface="+mn-cs"/>
              </a:rPr>
              <a:t>Source: U.N. Dept. of Economic and Social Affairs Population Division, World Population </a:t>
            </a:r>
          </a:p>
        </p:txBody>
      </p:sp>
      <p:sp>
        <p:nvSpPr>
          <p:cNvPr id="7" name="TextBox 6">
            <a:extLst>
              <a:ext uri="{FF2B5EF4-FFF2-40B4-BE49-F238E27FC236}">
                <a16:creationId xmlns:a16="http://schemas.microsoft.com/office/drawing/2014/main" id="{2FFCAAC6-39A7-F04B-943B-277E9A003F99}"/>
              </a:ext>
            </a:extLst>
          </p:cNvPr>
          <p:cNvSpPr txBox="1"/>
          <p:nvPr/>
        </p:nvSpPr>
        <p:spPr>
          <a:xfrm>
            <a:off x="2082138" y="177082"/>
            <a:ext cx="8045533" cy="954107"/>
          </a:xfrm>
          <a:prstGeom prst="rect">
            <a:avLst/>
          </a:prstGeom>
          <a:solidFill>
            <a:schemeClr val="bg1"/>
          </a:solid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432FF"/>
                </a:solidFill>
                <a:effectLst/>
                <a:uLnTx/>
                <a:uFillTx/>
                <a:latin typeface="Book Antiqua"/>
                <a:ea typeface="+mn-ea"/>
                <a:cs typeface="+mn-cs"/>
              </a:rPr>
              <a:t>The world population (currently 7.7 B) </a:t>
            </a:r>
            <a:br>
              <a:rPr kumimoji="0" lang="en-US" sz="2800" b="0" i="0" u="none" strike="noStrike" kern="1200" cap="none" spc="0" normalizeH="0" baseline="0" noProof="0">
                <a:ln>
                  <a:noFill/>
                </a:ln>
                <a:solidFill>
                  <a:srgbClr val="0432FF"/>
                </a:solidFill>
                <a:effectLst/>
                <a:uLnTx/>
                <a:uFillTx/>
                <a:latin typeface="Book Antiqua"/>
                <a:ea typeface="+mn-ea"/>
                <a:cs typeface="+mn-cs"/>
              </a:rPr>
            </a:br>
            <a:r>
              <a:rPr kumimoji="0" lang="en-US" sz="2800" b="0" i="0" u="none" strike="noStrike" kern="1200" cap="none" spc="0" normalizeH="0" baseline="0" noProof="0">
                <a:ln>
                  <a:noFill/>
                </a:ln>
                <a:solidFill>
                  <a:srgbClr val="0432FF"/>
                </a:solidFill>
                <a:effectLst/>
                <a:uLnTx/>
                <a:uFillTx/>
                <a:latin typeface="Book Antiqua"/>
                <a:ea typeface="+mn-ea"/>
                <a:cs typeface="+mn-cs"/>
              </a:rPr>
              <a:t>may peak at 11 B at 2100</a:t>
            </a:r>
          </a:p>
        </p:txBody>
      </p:sp>
    </p:spTree>
    <p:extLst>
      <p:ext uri="{BB962C8B-B14F-4D97-AF65-F5344CB8AC3E}">
        <p14:creationId xmlns:p14="http://schemas.microsoft.com/office/powerpoint/2010/main" val="32139665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E2E8A9C-9EA2-1141-AF8B-D17738F1CBC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7C324B-DB86-7140-A1E7-35AF1EDF3A07}" type="slidenum">
              <a:rPr kumimoji="0" lang="en-US" sz="1200" b="0" i="0" u="none" strike="noStrike" kern="1200" cap="none" spc="0" normalizeH="0" baseline="0" noProof="0" smtClean="0">
                <a:ln>
                  <a:noFill/>
                </a:ln>
                <a:solidFill>
                  <a:prstClr val="black">
                    <a:tint val="75000"/>
                  </a:prstClr>
                </a:solidFill>
                <a:effectLst/>
                <a:uLnTx/>
                <a:uFillTx/>
                <a:latin typeface="Book Antiqua"/>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tint val="75000"/>
                </a:prstClr>
              </a:solidFill>
              <a:effectLst/>
              <a:uLnTx/>
              <a:uFillTx/>
              <a:latin typeface="Book Antiqua"/>
              <a:ea typeface="+mn-ea"/>
              <a:cs typeface="+mn-cs"/>
            </a:endParaRPr>
          </a:p>
        </p:txBody>
      </p:sp>
      <p:pic>
        <p:nvPicPr>
          <p:cNvPr id="3" name="Picture 2">
            <a:extLst>
              <a:ext uri="{FF2B5EF4-FFF2-40B4-BE49-F238E27FC236}">
                <a16:creationId xmlns:a16="http://schemas.microsoft.com/office/drawing/2014/main" id="{5AA12544-ED72-5547-BBFD-84F2753C0EDB}"/>
              </a:ext>
            </a:extLst>
          </p:cNvPr>
          <p:cNvPicPr>
            <a:picLocks noChangeAspect="1"/>
          </p:cNvPicPr>
          <p:nvPr/>
        </p:nvPicPr>
        <p:blipFill>
          <a:blip r:embed="rId2"/>
          <a:stretch>
            <a:fillRect/>
          </a:stretch>
        </p:blipFill>
        <p:spPr>
          <a:xfrm>
            <a:off x="0" y="332383"/>
            <a:ext cx="12192000" cy="6281369"/>
          </a:xfrm>
          <a:prstGeom prst="rect">
            <a:avLst/>
          </a:prstGeom>
        </p:spPr>
      </p:pic>
      <p:sp>
        <p:nvSpPr>
          <p:cNvPr id="4" name="Rectangle 3">
            <a:extLst>
              <a:ext uri="{FF2B5EF4-FFF2-40B4-BE49-F238E27FC236}">
                <a16:creationId xmlns:a16="http://schemas.microsoft.com/office/drawing/2014/main" id="{E4411095-091B-BF4A-A880-8E5EE8768104}"/>
              </a:ext>
            </a:extLst>
          </p:cNvPr>
          <p:cNvSpPr/>
          <p:nvPr/>
        </p:nvSpPr>
        <p:spPr>
          <a:xfrm>
            <a:off x="5233012" y="242371"/>
            <a:ext cx="6698255" cy="193120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ook Antiqua"/>
              <a:ea typeface="+mn-ea"/>
              <a:cs typeface="+mn-cs"/>
            </a:endParaRPr>
          </a:p>
        </p:txBody>
      </p:sp>
      <p:sp>
        <p:nvSpPr>
          <p:cNvPr id="5" name="TextBox 4">
            <a:extLst>
              <a:ext uri="{FF2B5EF4-FFF2-40B4-BE49-F238E27FC236}">
                <a16:creationId xmlns:a16="http://schemas.microsoft.com/office/drawing/2014/main" id="{77999921-28F2-EA44-9898-652F9DD1E0F3}"/>
              </a:ext>
            </a:extLst>
          </p:cNvPr>
          <p:cNvSpPr txBox="1"/>
          <p:nvPr/>
        </p:nvSpPr>
        <p:spPr>
          <a:xfrm>
            <a:off x="5652737" y="315420"/>
            <a:ext cx="5559905" cy="89255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a:ln>
                  <a:noFill/>
                </a:ln>
                <a:solidFill>
                  <a:srgbClr val="0432FF"/>
                </a:solidFill>
                <a:effectLst/>
                <a:uLnTx/>
                <a:uFillTx/>
                <a:latin typeface="Book Antiqua"/>
                <a:ea typeface="+mn-ea"/>
                <a:cs typeface="+mn-cs"/>
              </a:rPr>
              <a:t>IPCC 2019 Report:   The Ocean and Cryosphere in a Changing Climate</a:t>
            </a:r>
          </a:p>
        </p:txBody>
      </p:sp>
      <p:pic>
        <p:nvPicPr>
          <p:cNvPr id="6" name="Picture 5">
            <a:extLst>
              <a:ext uri="{FF2B5EF4-FFF2-40B4-BE49-F238E27FC236}">
                <a16:creationId xmlns:a16="http://schemas.microsoft.com/office/drawing/2014/main" id="{E2A98F1B-0AFB-D54A-9679-7330323B5B1B}"/>
              </a:ext>
            </a:extLst>
          </p:cNvPr>
          <p:cNvPicPr>
            <a:picLocks noChangeAspect="1"/>
          </p:cNvPicPr>
          <p:nvPr/>
        </p:nvPicPr>
        <p:blipFill>
          <a:blip r:embed="rId3"/>
          <a:stretch>
            <a:fillRect/>
          </a:stretch>
        </p:blipFill>
        <p:spPr>
          <a:xfrm>
            <a:off x="5331389" y="1424073"/>
            <a:ext cx="6502400" cy="533400"/>
          </a:xfrm>
          <a:prstGeom prst="rect">
            <a:avLst/>
          </a:prstGeom>
        </p:spPr>
      </p:pic>
    </p:spTree>
    <p:extLst>
      <p:ext uri="{BB962C8B-B14F-4D97-AF65-F5344CB8AC3E}">
        <p14:creationId xmlns:p14="http://schemas.microsoft.com/office/powerpoint/2010/main" val="40401696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DCAC153-4114-0CF9-3974-C341E8F731B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2050" name="Picture 2" descr="Aerial View Of Empire State Building Chrysler Building New York Stock Photo  - Download Image Now - iStock">
            <a:extLst>
              <a:ext uri="{FF2B5EF4-FFF2-40B4-BE49-F238E27FC236}">
                <a16:creationId xmlns:a16="http://schemas.microsoft.com/office/drawing/2014/main" id="{D500FE2B-360B-5091-EE40-5C8CA50423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774" y="249767"/>
            <a:ext cx="4302303" cy="646618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2B6F63B-4AC9-65CA-CB9A-F74BDD17D99B}"/>
              </a:ext>
            </a:extLst>
          </p:cNvPr>
          <p:cNvSpPr txBox="1"/>
          <p:nvPr/>
        </p:nvSpPr>
        <p:spPr>
          <a:xfrm>
            <a:off x="124773" y="5880357"/>
            <a:ext cx="4302303" cy="830997"/>
          </a:xfrm>
          <a:prstGeom prst="rect">
            <a:avLst/>
          </a:prstGeom>
          <a:solidFill>
            <a:schemeClr val="bg1">
              <a:lumMod val="50000"/>
              <a:alpha val="54000"/>
            </a:schemeClr>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00"/>
                </a:solidFill>
                <a:effectLst/>
                <a:uLnTx/>
                <a:uFillTx/>
                <a:latin typeface="Calibri"/>
                <a:ea typeface="+mn-ea"/>
                <a:cs typeface="Arial" panose="020B0604020202020204" pitchFamily="34" charset="0"/>
              </a:rPr>
              <a:t>The Chrysler Building (1930) Empire State Building (1931)</a:t>
            </a:r>
          </a:p>
        </p:txBody>
      </p:sp>
      <p:pic>
        <p:nvPicPr>
          <p:cNvPr id="7" name="Picture 6">
            <a:extLst>
              <a:ext uri="{FF2B5EF4-FFF2-40B4-BE49-F238E27FC236}">
                <a16:creationId xmlns:a16="http://schemas.microsoft.com/office/drawing/2014/main" id="{2E6581A8-5170-AE4A-85C1-21BFECDD1842}"/>
              </a:ext>
            </a:extLst>
          </p:cNvPr>
          <p:cNvPicPr>
            <a:picLocks noChangeAspect="1"/>
          </p:cNvPicPr>
          <p:nvPr/>
        </p:nvPicPr>
        <p:blipFill>
          <a:blip r:embed="rId3"/>
          <a:stretch>
            <a:fillRect/>
          </a:stretch>
        </p:blipFill>
        <p:spPr>
          <a:xfrm>
            <a:off x="5072467" y="1684931"/>
            <a:ext cx="6509933" cy="4209757"/>
          </a:xfrm>
          <a:prstGeom prst="rect">
            <a:avLst/>
          </a:prstGeom>
        </p:spPr>
      </p:pic>
      <p:sp>
        <p:nvSpPr>
          <p:cNvPr id="8" name="TextBox 7">
            <a:extLst>
              <a:ext uri="{FF2B5EF4-FFF2-40B4-BE49-F238E27FC236}">
                <a16:creationId xmlns:a16="http://schemas.microsoft.com/office/drawing/2014/main" id="{F208212E-16CC-1218-C485-99CDA7688995}"/>
              </a:ext>
            </a:extLst>
          </p:cNvPr>
          <p:cNvSpPr txBox="1"/>
          <p:nvPr/>
        </p:nvSpPr>
        <p:spPr>
          <a:xfrm>
            <a:off x="6043920" y="6125520"/>
            <a:ext cx="5130800"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BF750"/>
                </a:solidFill>
                <a:effectLst/>
                <a:uLnTx/>
                <a:uFillTx/>
                <a:latin typeface="Calibri"/>
                <a:ea typeface="+mn-ea"/>
                <a:cs typeface="Arial" panose="020B0604020202020204" pitchFamily="34" charset="0"/>
              </a:rPr>
              <a:t>Chicago Merchandise Mart (1930) </a:t>
            </a:r>
          </a:p>
        </p:txBody>
      </p:sp>
      <p:sp>
        <p:nvSpPr>
          <p:cNvPr id="2" name="TextBox 1">
            <a:extLst>
              <a:ext uri="{FF2B5EF4-FFF2-40B4-BE49-F238E27FC236}">
                <a16:creationId xmlns:a16="http://schemas.microsoft.com/office/drawing/2014/main" id="{CDEAE83B-DFF1-5CB7-AB15-8ACBED0D4DB3}"/>
              </a:ext>
            </a:extLst>
          </p:cNvPr>
          <p:cNvSpPr txBox="1"/>
          <p:nvPr/>
        </p:nvSpPr>
        <p:spPr>
          <a:xfrm>
            <a:off x="4975822" y="270815"/>
            <a:ext cx="670322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00"/>
                </a:solidFill>
                <a:effectLst/>
                <a:uLnTx/>
                <a:uFillTx/>
                <a:latin typeface="Calibri"/>
                <a:ea typeface="+mn-ea"/>
                <a:cs typeface="+mn-cs"/>
              </a:rPr>
              <a:t>We should build buildings to last 100 – 150 years but where the HVAC, building controls, communications can be modernized as needed.</a:t>
            </a:r>
          </a:p>
        </p:txBody>
      </p:sp>
    </p:spTree>
    <p:extLst>
      <p:ext uri="{BB962C8B-B14F-4D97-AF65-F5344CB8AC3E}">
        <p14:creationId xmlns:p14="http://schemas.microsoft.com/office/powerpoint/2010/main" val="1154671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681588B-18AB-95E1-90F3-8551F03FD043}"/>
              </a:ext>
            </a:extLst>
          </p:cNvPr>
          <p:cNvSpPr>
            <a:spLocks noGrp="1"/>
          </p:cNvSpPr>
          <p:nvPr>
            <p:ph type="ctrTitle"/>
          </p:nvPr>
        </p:nvSpPr>
        <p:spPr/>
        <p:txBody>
          <a:bodyPr/>
          <a:lstStyle/>
          <a:p>
            <a:r>
              <a:rPr lang="sv-SE" dirty="0">
                <a:latin typeface="MagdaOT" pitchFamily="82" charset="77"/>
                <a:cs typeface="MagdaOT" pitchFamily="82" charset="77"/>
              </a:rPr>
              <a:t>Gjuteriet</a:t>
            </a:r>
            <a:br>
              <a:rPr lang="sv-SE" dirty="0">
                <a:latin typeface="MagdaOT" pitchFamily="82" charset="77"/>
                <a:cs typeface="MagdaOT" pitchFamily="82" charset="77"/>
              </a:rPr>
            </a:br>
            <a:r>
              <a:rPr lang="sv-SE" dirty="0">
                <a:latin typeface="MagdaOT" pitchFamily="82" charset="77"/>
                <a:cs typeface="MagdaOT" pitchFamily="82" charset="77"/>
              </a:rPr>
              <a:t>The </a:t>
            </a:r>
            <a:r>
              <a:rPr lang="sv-SE" dirty="0" err="1">
                <a:latin typeface="MagdaOT" pitchFamily="82" charset="77"/>
                <a:cs typeface="MagdaOT" pitchFamily="82" charset="77"/>
              </a:rPr>
              <a:t>Oatly</a:t>
            </a:r>
            <a:r>
              <a:rPr lang="sv-SE" dirty="0">
                <a:latin typeface="MagdaOT" pitchFamily="82" charset="77"/>
                <a:cs typeface="MagdaOT" pitchFamily="82" charset="77"/>
              </a:rPr>
              <a:t> </a:t>
            </a:r>
            <a:r>
              <a:rPr lang="sv-SE" dirty="0" err="1">
                <a:latin typeface="MagdaOT" pitchFamily="82" charset="77"/>
                <a:cs typeface="MagdaOT" pitchFamily="82" charset="77"/>
              </a:rPr>
              <a:t>Headquarters</a:t>
            </a:r>
            <a:endParaRPr lang="sv-SE" dirty="0">
              <a:latin typeface="MagdaOT" pitchFamily="82" charset="77"/>
              <a:cs typeface="MagdaOT" pitchFamily="82" charset="77"/>
            </a:endParaRPr>
          </a:p>
        </p:txBody>
      </p:sp>
      <p:sp>
        <p:nvSpPr>
          <p:cNvPr id="3" name="Underrubrik 2">
            <a:extLst>
              <a:ext uri="{FF2B5EF4-FFF2-40B4-BE49-F238E27FC236}">
                <a16:creationId xmlns:a16="http://schemas.microsoft.com/office/drawing/2014/main" id="{16A5EEA2-921A-0F8B-12DC-0E8236D83FF1}"/>
              </a:ext>
            </a:extLst>
          </p:cNvPr>
          <p:cNvSpPr>
            <a:spLocks noGrp="1"/>
          </p:cNvSpPr>
          <p:nvPr>
            <p:ph type="subTitle" idx="1"/>
          </p:nvPr>
        </p:nvSpPr>
        <p:spPr/>
        <p:txBody>
          <a:bodyPr>
            <a:normAutofit lnSpcReduction="10000"/>
          </a:bodyPr>
          <a:lstStyle/>
          <a:p>
            <a:r>
              <a:rPr lang="sv-SE" dirty="0">
                <a:latin typeface="MagdaOT" pitchFamily="82" charset="77"/>
                <a:cs typeface="MagdaOT" pitchFamily="82" charset="77"/>
              </a:rPr>
              <a:t>Varvsstaden, Malmö, Sweden</a:t>
            </a:r>
            <a:br>
              <a:rPr lang="sv-SE" dirty="0">
                <a:latin typeface="MagdaOT" pitchFamily="82" charset="77"/>
                <a:cs typeface="MagdaOT" pitchFamily="82" charset="77"/>
              </a:rPr>
            </a:br>
            <a:br>
              <a:rPr lang="sv-SE" dirty="0">
                <a:latin typeface="MagdaOT" pitchFamily="82" charset="77"/>
                <a:cs typeface="MagdaOT" pitchFamily="82" charset="77"/>
              </a:rPr>
            </a:br>
            <a:r>
              <a:rPr lang="sv-SE" dirty="0">
                <a:latin typeface="MagdaOT" pitchFamily="82" charset="77"/>
                <a:cs typeface="MagdaOT" pitchFamily="82" charset="77"/>
              </a:rPr>
              <a:t>Varvsstaden AB</a:t>
            </a:r>
            <a:br>
              <a:rPr lang="sv-SE" dirty="0">
                <a:latin typeface="MagdaOT" pitchFamily="82" charset="77"/>
                <a:cs typeface="MagdaOT" pitchFamily="82" charset="77"/>
              </a:rPr>
            </a:br>
            <a:r>
              <a:rPr lang="sv-SE" dirty="0">
                <a:latin typeface="MagdaOT" pitchFamily="82" charset="77"/>
                <a:cs typeface="MagdaOT" pitchFamily="82" charset="77"/>
              </a:rPr>
              <a:t>Kjellander Sjöberg </a:t>
            </a:r>
            <a:r>
              <a:rPr lang="sv-SE" dirty="0" err="1">
                <a:latin typeface="MagdaOT" pitchFamily="82" charset="77"/>
                <a:cs typeface="MagdaOT" pitchFamily="82" charset="77"/>
              </a:rPr>
              <a:t>Architects</a:t>
            </a:r>
            <a:br>
              <a:rPr lang="sv-SE" dirty="0">
                <a:latin typeface="MagdaOT" pitchFamily="82" charset="77"/>
                <a:cs typeface="MagdaOT" pitchFamily="82" charset="77"/>
              </a:rPr>
            </a:br>
            <a:r>
              <a:rPr lang="sv-SE" dirty="0" err="1">
                <a:latin typeface="MagdaOT" pitchFamily="82" charset="77"/>
                <a:cs typeface="MagdaOT" pitchFamily="82" charset="77"/>
              </a:rPr>
              <a:t>Oatly</a:t>
            </a:r>
            <a:endParaRPr lang="sv-SE" dirty="0">
              <a:latin typeface="MagdaOT" pitchFamily="82" charset="77"/>
              <a:cs typeface="MagdaOT" pitchFamily="82" charset="77"/>
            </a:endParaRPr>
          </a:p>
        </p:txBody>
      </p:sp>
    </p:spTree>
    <p:extLst>
      <p:ext uri="{BB962C8B-B14F-4D97-AF65-F5344CB8AC3E}">
        <p14:creationId xmlns:p14="http://schemas.microsoft.com/office/powerpoint/2010/main" val="2039907253"/>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abitat">
      <a:majorFont>
        <a:latin typeface="Book Antiqua"/>
        <a:ea typeface=""/>
        <a:cs typeface=""/>
        <a:font script="Jpan" typeface="ＭＳ 明朝"/>
        <a:font script="Hans" typeface="宋体"/>
        <a:font script="Hant" typeface="新細明體"/>
      </a:majorFont>
      <a:minorFont>
        <a:latin typeface="Book Antiqua"/>
        <a:ea typeface=""/>
        <a:cs typeface=""/>
        <a:font script="Jpan" typeface="ＭＳ 明朝"/>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3_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abitat">
      <a:majorFont>
        <a:latin typeface="Book Antiqua"/>
        <a:ea typeface=""/>
        <a:cs typeface=""/>
        <a:font script="Jpan" typeface="ＭＳ 明朝"/>
        <a:font script="Hans" typeface="宋体"/>
        <a:font script="Hant" typeface="新細明體"/>
      </a:majorFont>
      <a:minorFont>
        <a:latin typeface="Book Antiqua"/>
        <a:ea typeface=""/>
        <a:cs typeface=""/>
        <a:font script="Jpan" typeface="ＭＳ 明朝"/>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5_Default Design">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prstShdw prst="shdw13" dist="53882" dir="13500000">
            <a:schemeClr val="bg2">
              <a:alpha val="50000"/>
            </a:schemeClr>
          </a:prst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prstShdw prst="shdw13" dist="53882" dir="13500000">
            <a:schemeClr val="bg2">
              <a:alpha val="50000"/>
            </a:schemeClr>
          </a:prst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prstShdw prst="shdw13" dist="53882" dir="13500000">
            <a:schemeClr val="bg2">
              <a:alpha val="50000"/>
            </a:schemeClr>
          </a:prst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prstShdw prst="shdw13" dist="53882" dir="13500000">
            <a:schemeClr val="bg2">
              <a:alpha val="50000"/>
            </a:schemeClr>
          </a:prst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10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ook Antiqua">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21750</TotalTime>
  <Words>4497</Words>
  <Application>Microsoft Macintosh PowerPoint</Application>
  <PresentationFormat>Widescreen</PresentationFormat>
  <Paragraphs>376</Paragraphs>
  <Slides>77</Slides>
  <Notes>10</Notes>
  <HiddenSlides>0</HiddenSlides>
  <MMClips>0</MMClips>
  <ScaleCrop>false</ScaleCrop>
  <HeadingPairs>
    <vt:vector size="6" baseType="variant">
      <vt:variant>
        <vt:lpstr>Fonts Used</vt:lpstr>
      </vt:variant>
      <vt:variant>
        <vt:i4>21</vt:i4>
      </vt:variant>
      <vt:variant>
        <vt:lpstr>Theme</vt:lpstr>
      </vt:variant>
      <vt:variant>
        <vt:i4>14</vt:i4>
      </vt:variant>
      <vt:variant>
        <vt:lpstr>Slide Titles</vt:lpstr>
      </vt:variant>
      <vt:variant>
        <vt:i4>77</vt:i4>
      </vt:variant>
    </vt:vector>
  </HeadingPairs>
  <TitlesOfParts>
    <vt:vector size="112" baseType="lpstr">
      <vt:lpstr>Arial</vt:lpstr>
      <vt:lpstr>Arial</vt:lpstr>
      <vt:lpstr>Avenir Light</vt:lpstr>
      <vt:lpstr>Book Antiqua</vt:lpstr>
      <vt:lpstr>Calibri</vt:lpstr>
      <vt:lpstr>Calibri Light</vt:lpstr>
      <vt:lpstr>Cambria Math</vt:lpstr>
      <vt:lpstr>Courier New</vt:lpstr>
      <vt:lpstr>Gill Sans</vt:lpstr>
      <vt:lpstr>Gill Sans MT</vt:lpstr>
      <vt:lpstr>Helvetica</vt:lpstr>
      <vt:lpstr>MagdaOT</vt:lpstr>
      <vt:lpstr>Noto Sans Buhid</vt:lpstr>
      <vt:lpstr>Open Sans</vt:lpstr>
      <vt:lpstr>Retina</vt:lpstr>
      <vt:lpstr>Roboto</vt:lpstr>
      <vt:lpstr>Symbol</vt:lpstr>
      <vt:lpstr>Times New Roman</vt:lpstr>
      <vt:lpstr>Titillium Web</vt:lpstr>
      <vt:lpstr>Wingdings</vt:lpstr>
      <vt:lpstr>Work Sans</vt:lpstr>
      <vt:lpstr>1_Office Theme</vt:lpstr>
      <vt:lpstr>4_Default Design</vt:lpstr>
      <vt:lpstr>7_Default Design</vt:lpstr>
      <vt:lpstr>2_Office Theme</vt:lpstr>
      <vt:lpstr>4_Office Theme</vt:lpstr>
      <vt:lpstr>6_Office Theme</vt:lpstr>
      <vt:lpstr>10_Office Theme</vt:lpstr>
      <vt:lpstr>5_Office Theme</vt:lpstr>
      <vt:lpstr>11_Office Theme</vt:lpstr>
      <vt:lpstr>Default Theme</vt:lpstr>
      <vt:lpstr>3_Default Theme</vt:lpstr>
      <vt:lpstr>5_Default Design</vt:lpstr>
      <vt:lpstr>3_Office Theme</vt:lpstr>
      <vt:lpstr>Office-tema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Gjuteriet The Oatly Headquarters</vt:lpstr>
      <vt:lpstr>Gjuteriet (built in 1910) was part of the Malmö Sweden ship yard.</vt:lpstr>
      <vt:lpstr>Dismantling instead of tearing down</vt:lpstr>
      <vt:lpstr>Gjuteriet. The vision.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Prof Steven Chu</dc:creator>
  <cp:lastModifiedBy>Prof Steven Chu</cp:lastModifiedBy>
  <cp:revision>266</cp:revision>
  <dcterms:created xsi:type="dcterms:W3CDTF">2019-06-24T19:09:04Z</dcterms:created>
  <dcterms:modified xsi:type="dcterms:W3CDTF">2023-03-01T21:51:52Z</dcterms:modified>
</cp:coreProperties>
</file>